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74" r:id="rId4"/>
    <p:sldId id="275" r:id="rId5"/>
    <p:sldId id="259" r:id="rId6"/>
    <p:sldId id="260" r:id="rId7"/>
    <p:sldId id="263" r:id="rId8"/>
    <p:sldId id="261" r:id="rId9"/>
    <p:sldId id="266" r:id="rId10"/>
    <p:sldId id="268" r:id="rId11"/>
    <p:sldId id="269" r:id="rId12"/>
    <p:sldId id="267" r:id="rId13"/>
    <p:sldId id="270" r:id="rId14"/>
    <p:sldId id="273" r:id="rId15"/>
    <p:sldId id="271" r:id="rId16"/>
    <p:sldId id="272" r:id="rId17"/>
    <p:sldId id="262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-bibble" initials="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36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\\192.168.1.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17</a:t>
            </a:r>
            <a:r>
              <a:rPr lang="zh-TW" altLang="en-US" dirty="0"/>
              <a:t> </a:t>
            </a:r>
            <a:r>
              <a:rPr lang="en-US" altLang="zh-TW" dirty="0"/>
              <a:t>Life </a:t>
            </a:r>
            <a:r>
              <a:rPr lang="zh-TW" altLang="en-US" dirty="0" smtClean="0"/>
              <a:t>製檔流程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574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Adobe 黑体 Std R" pitchFamily="34" charset="-128"/>
                <a:ea typeface="Adobe 黑体 Std R" pitchFamily="34" charset="-128"/>
              </a:rPr>
              <a:t>檔次查詢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18" y="111967"/>
            <a:ext cx="6882882" cy="6652728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1.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選擇已指派未完成檔</a:t>
            </a: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次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 smtClean="0">
                <a:latin typeface="Adobe 黑体 Std R" pitchFamily="34" charset="-128"/>
                <a:ea typeface="Adobe 黑体 Std R" pitchFamily="34" charset="-128"/>
              </a:rPr>
              <a:t>2</a:t>
            </a: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選擇檔次設定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3.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輸入該帳號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4.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查詢</a:t>
            </a:r>
          </a:p>
        </p:txBody>
      </p:sp>
    </p:spTree>
    <p:extLst>
      <p:ext uri="{BB962C8B-B14F-4D97-AF65-F5344CB8AC3E}">
        <p14:creationId xmlns:p14="http://schemas.microsoft.com/office/powerpoint/2010/main" val="229004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149" y="659271"/>
            <a:ext cx="3547533" cy="862595"/>
          </a:xfrm>
        </p:spPr>
        <p:txBody>
          <a:bodyPr/>
          <a:lstStyle/>
          <a:p>
            <a:pPr algn="ctr"/>
            <a:r>
              <a:rPr lang="zh-TW" altLang="en-US" sz="2800" dirty="0"/>
              <a:t>點選後台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56" y="-191891"/>
            <a:ext cx="7382505" cy="6595208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至該檔後台進行建檔工作</a:t>
            </a:r>
          </a:p>
        </p:txBody>
      </p:sp>
      <p:sp>
        <p:nvSpPr>
          <p:cNvPr id="8" name="箭號: 向下 7"/>
          <p:cNvSpPr/>
          <p:nvPr/>
        </p:nvSpPr>
        <p:spPr>
          <a:xfrm>
            <a:off x="8867163" y="1090569"/>
            <a:ext cx="234892" cy="34394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9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2"/>
          <p:cNvSpPr>
            <a:spLocks noGrp="1"/>
          </p:cNvSpPr>
          <p:nvPr>
            <p:ph type="body" sz="half" idx="2"/>
          </p:nvPr>
        </p:nvSpPr>
        <p:spPr>
          <a:xfrm>
            <a:off x="0" y="93306"/>
            <a:ext cx="12288415" cy="6680718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 smtClean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FTP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網址：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  <a:hlinkClick r:id="rId2" action="ppaction://hlinkfile"/>
              </a:rPr>
              <a:t>\\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  <a:hlinkClick r:id="rId2" action="ppaction://hlinkfile"/>
              </a:rPr>
              <a:t>192.168.1.2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 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進到後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台後，選取需製作的檔次資料夾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好康後臺請選取：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\\192.168.1.2\p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好康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選取需製作的地區及日期，並選擇製作工單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en-US" altLang="zh-TW" sz="2000" dirty="0" smtClean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 smtClean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 smtClean="0"/>
          </a:p>
          <a:p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 宅配後臺請選取：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\\192.168.1.2\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宅配商品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\《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商品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》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預備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ON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檔商品資料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業務提供用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b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  選擇製作檔次日期，並找到製作檔次工單即可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endParaRPr lang="zh-TW" altLang="en-US" sz="2000" dirty="0"/>
          </a:p>
        </p:txBody>
      </p:sp>
      <p:pic>
        <p:nvPicPr>
          <p:cNvPr id="1028" name="Picture 4" descr="C:\Users\Contact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8" y="3005455"/>
            <a:ext cx="45243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ntact\Desktop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28" y="456096"/>
            <a:ext cx="6701155" cy="44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5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879" y="659271"/>
            <a:ext cx="3547533" cy="862595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文案</a:t>
            </a:r>
            <a:endParaRPr lang="zh-TW" altLang="en-US" sz="28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038861" y="1125383"/>
            <a:ext cx="3547533" cy="36003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橘標 </a:t>
            </a:r>
            <a:endParaRPr lang="en-US" altLang="zh-TW" sz="18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一姬</a:t>
            </a:r>
            <a:endParaRPr lang="en-US" altLang="zh-TW" sz="18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內文</a:t>
            </a:r>
            <a:endParaRPr lang="zh-TW" altLang="en-US" sz="1800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2050" name="Picture 2" descr="C:\Users\Contact\Desktop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3647711"/>
            <a:ext cx="4707255" cy="302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962024" y="5017770"/>
            <a:ext cx="3141346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3669030" y="4509135"/>
            <a:ext cx="434340" cy="4229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260109" y="59394"/>
            <a:ext cx="385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位於說明頁籤內的文</a:t>
            </a:r>
            <a:r>
              <a:rPr lang="zh-TW" altLang="en-US" b="1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案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編輯後台</a:t>
            </a:r>
            <a:endParaRPr lang="zh-TW" altLang="en-US" b="1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3789" y="6446519"/>
            <a:ext cx="514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一姬編輯後台，字級需調整為粗體 </a:t>
            </a:r>
            <a:r>
              <a:rPr lang="en-US" altLang="zh-TW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18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字級</a:t>
            </a:r>
            <a:endParaRPr lang="zh-TW" altLang="en-US" b="1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817157" y="3822112"/>
            <a:ext cx="25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基本資料頁籤的橘標，內文不得超過</a:t>
            </a:r>
            <a:r>
              <a:rPr lang="en-US" altLang="zh-TW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50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字元</a:t>
            </a:r>
            <a:endParaRPr lang="zh-TW" altLang="en-US" b="1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2052" name="Picture 4" descr="C:\Users\Contact\Desktop\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30" y="426951"/>
            <a:ext cx="6044558" cy="40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ntact\Desktop\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84" y="4345178"/>
            <a:ext cx="4901387" cy="21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向下箭號 12"/>
          <p:cNvSpPr/>
          <p:nvPr/>
        </p:nvSpPr>
        <p:spPr>
          <a:xfrm>
            <a:off x="8671239" y="484101"/>
            <a:ext cx="434340" cy="4229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>
            <a:off x="8888409" y="6023609"/>
            <a:ext cx="472761" cy="4343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59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Contact\Desktop\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19"/>
            <a:ext cx="8253657" cy="55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216402"/>
            <a:ext cx="6080760" cy="6027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50370" y="618827"/>
            <a:ext cx="318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文案編輯後台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如同</a:t>
            </a:r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WORD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介面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，可選取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字型大小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、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顏色修改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，與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超連結置入等基本功能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，不建議字體選擇唷！</a:t>
            </a:r>
            <a:endParaRPr lang="zh-TW" altLang="en-US" b="1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6846570" y="1517779"/>
            <a:ext cx="2003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55" y="670701"/>
            <a:ext cx="3547533" cy="862595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Adobe 黑体 Std R" pitchFamily="34" charset="-128"/>
                <a:ea typeface="Adobe 黑体 Std R" pitchFamily="34" charset="-128"/>
              </a:rPr>
              <a:t>圖片</a:t>
            </a:r>
            <a:endParaRPr lang="zh-TW" altLang="en-US" sz="28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038861" y="1125383"/>
            <a:ext cx="3547533" cy="36003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大圖、</a:t>
            </a:r>
            <a:r>
              <a:rPr lang="en-US" altLang="zh-TW" sz="1800" dirty="0" smtClean="0">
                <a:latin typeface="Adobe 黑体 Std R" pitchFamily="34" charset="-128"/>
                <a:ea typeface="Adobe 黑体 Std R" pitchFamily="34" charset="-128"/>
              </a:rPr>
              <a:t>EDM</a:t>
            </a: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、</a:t>
            </a:r>
            <a:r>
              <a:rPr lang="en-US" altLang="zh-TW" sz="1800" dirty="0" smtClean="0">
                <a:latin typeface="Adobe 黑体 Std R" pitchFamily="34" charset="-128"/>
                <a:ea typeface="Adobe 黑体 Std R" pitchFamily="34" charset="-128"/>
              </a:rPr>
              <a:t>APP</a:t>
            </a: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圖 </a:t>
            </a:r>
            <a:endParaRPr lang="en-US" altLang="zh-TW" sz="1800" dirty="0" smtClean="0">
              <a:latin typeface="Adobe 黑体 Std R" pitchFamily="34" charset="-128"/>
              <a:ea typeface="Adobe 黑体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內文圖片</a:t>
            </a:r>
            <a:endParaRPr lang="zh-TW" altLang="en-US" sz="18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10969" y="3102842"/>
            <a:ext cx="385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位於說明頁籤內的圖片編輯後台</a:t>
            </a:r>
            <a:endParaRPr lang="zh-TW" altLang="en-US" b="1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42349" y="5669279"/>
            <a:ext cx="51448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位於圖片頁籤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中的大圖、</a:t>
            </a:r>
            <a:r>
              <a:rPr lang="en-US" altLang="zh-TW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EDM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及</a:t>
            </a:r>
            <a:r>
              <a:rPr lang="en-US" altLang="zh-TW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APP</a:t>
            </a:r>
            <a:br>
              <a:rPr lang="en-US" altLang="zh-TW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1600" b="1" dirty="0" smtClean="0">
                <a:latin typeface="Adobe 黑体 Std R" pitchFamily="34" charset="-128"/>
                <a:ea typeface="Adobe 黑体 Std R" pitchFamily="34" charset="-128"/>
              </a:rPr>
              <a:t>點選選擇檔案，即可上傳圖片。</a:t>
            </a:r>
            <a:endParaRPr lang="zh-TW" altLang="en-US" sz="1600" b="1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074" name="Picture 2" descr="C:\Users\Contact\Desktop\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86" y="385554"/>
            <a:ext cx="4612005" cy="3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ntact\Desktop\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85" y="3964049"/>
            <a:ext cx="4612005" cy="15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向上箭號 10"/>
          <p:cNvSpPr/>
          <p:nvPr/>
        </p:nvSpPr>
        <p:spPr>
          <a:xfrm>
            <a:off x="8796969" y="5246369"/>
            <a:ext cx="472761" cy="4343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 descr="C:\Users\Contact\Desktop\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94" y="3607608"/>
            <a:ext cx="4541699" cy="30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向下箭號 12"/>
          <p:cNvSpPr/>
          <p:nvPr/>
        </p:nvSpPr>
        <p:spPr>
          <a:xfrm>
            <a:off x="4122099" y="3458969"/>
            <a:ext cx="434340" cy="4229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62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Contact\Desktop\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19"/>
            <a:ext cx="8253657" cy="55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223510" y="1245870"/>
            <a:ext cx="274320" cy="2971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50370" y="618827"/>
            <a:ext cx="318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點選此按鈕</a:t>
            </a:r>
            <a:r>
              <a:rPr lang="zh-TW" altLang="en-US" b="1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會出現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上傳圖片視窗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，點選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選擇檔案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並點選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上傳至伺服器</a:t>
            </a:r>
            <a:r>
              <a:rPr lang="zh-TW" altLang="en-US" b="1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即可上傳圖片</a:t>
            </a:r>
            <a:endParaRPr lang="zh-TW" altLang="en-US" b="1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099" name="Picture 3" descr="C:\Users\Contact\Desktop\0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45" y="1601986"/>
            <a:ext cx="4234228" cy="38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/>
          <p:cNvCxnSpPr/>
          <p:nvPr/>
        </p:nvCxnSpPr>
        <p:spPr>
          <a:xfrm>
            <a:off x="5543550" y="1394460"/>
            <a:ext cx="2257695" cy="560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55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0563" y="249349"/>
            <a:ext cx="9763789" cy="983833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建檔組</a:t>
            </a: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建議</a:t>
            </a:r>
            <a:r>
              <a:rPr lang="zh-TW" altLang="en-US" sz="3600" dirty="0">
                <a:latin typeface="Adobe 黑体 Std R" pitchFamily="34" charset="-128"/>
                <a:ea typeface="Adobe 黑体 Std R" pitchFamily="34" charset="-128"/>
              </a:rPr>
              <a:t>優化項目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06338" y="1384184"/>
            <a:ext cx="10778857" cy="5217952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pPr>
              <a:lnSpc>
                <a:spcPct val="200000"/>
              </a:lnSpc>
            </a:pPr>
            <a:r>
              <a:rPr lang="en-US" altLang="zh-TW" sz="1800" dirty="0" smtClean="0">
                <a:latin typeface="Adobe 黑体 Std R" pitchFamily="34" charset="-128"/>
                <a:ea typeface="Adobe 黑体 Std R" pitchFamily="34" charset="-128"/>
              </a:rPr>
              <a:t>1</a:t>
            </a: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當組員進入後台，是否可以顯示目前操作人員或彈出警示視窗，避免重複失敗，導致資料遺失或頁面亂碼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後台目前只顯示提案單第一次存檔的內容，當業務端修改之後，後台資料亦不隨著提案單更動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3.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權益部分模組化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4.Seo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設定直接抓取提案單方案內容重點字句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5.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黑標產生器</a:t>
            </a: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: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宅配的免運</a:t>
            </a: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Icon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直接連動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6.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最大購買量份數母檔依照提案單直接加總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7.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購物車選項有制式格式 而非建檔組判斷</a:t>
            </a: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(1/2/4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入方案 組數直接帶入</a:t>
            </a: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8.Menu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自動帶入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236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728" y="343950"/>
            <a:ext cx="10090960" cy="931178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創意部</a:t>
            </a: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建議</a:t>
            </a:r>
            <a:r>
              <a:rPr lang="zh-TW" altLang="en-US" sz="3600" dirty="0">
                <a:latin typeface="Adobe 黑体 Std R" pitchFamily="34" charset="-128"/>
                <a:ea typeface="Adobe 黑体 Std R" pitchFamily="34" charset="-128"/>
              </a:rPr>
              <a:t>優化項目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9017" y="1494918"/>
            <a:ext cx="9881235" cy="502500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00000"/>
              </a:lnSpc>
            </a:pPr>
            <a:r>
              <a:rPr lang="en-US" altLang="zh-TW" sz="3400" dirty="0" smtClean="0">
                <a:latin typeface="Adobe 黑体 Std R" pitchFamily="34" charset="-128"/>
                <a:ea typeface="Adobe 黑体 Std R" pitchFamily="34" charset="-128"/>
              </a:rPr>
              <a:t>1</a:t>
            </a: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一姬說好康格式由後台自動設定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由筆記本或提案單貼到後台會自動跑出</a:t>
            </a: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div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碼造成空行不一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3.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後台顯示目前誰在操作，避免重覆存檔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4.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影片崁入簡化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5.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彩帶自動由系統帶入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6.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宅配食品互連檔由系統壓出貨時間</a:t>
            </a: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icon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7.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系統化</a:t>
            </a: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menu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8.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獨家</a:t>
            </a: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logo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自行壓制</a:t>
            </a:r>
          </a:p>
          <a:p>
            <a:pPr>
              <a:lnSpc>
                <a:spcPct val="200000"/>
              </a:lnSpc>
            </a:pPr>
            <a:r>
              <a:rPr lang="en-US" altLang="zh-TW" sz="3400" dirty="0">
                <a:latin typeface="Adobe 黑体 Std R" pitchFamily="34" charset="-128"/>
                <a:ea typeface="Adobe 黑体 Std R" pitchFamily="34" charset="-128"/>
              </a:rPr>
              <a:t>9.</a:t>
            </a:r>
            <a:r>
              <a:rPr lang="zh-TW" altLang="en-US" sz="3400" dirty="0">
                <a:latin typeface="Adobe 黑体 Std R" pitchFamily="34" charset="-128"/>
                <a:ea typeface="Adobe 黑体 Std R" pitchFamily="34" charset="-128"/>
              </a:rPr>
              <a:t>提案單連動後</a:t>
            </a:r>
            <a:r>
              <a:rPr lang="zh-TW" altLang="en-US" sz="3400" dirty="0" smtClean="0">
                <a:latin typeface="Adobe 黑体 Std R" pitchFamily="34" charset="-128"/>
                <a:ea typeface="Adobe 黑体 Std R" pitchFamily="34" charset="-128"/>
              </a:rPr>
              <a:t>台修改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320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Adobe 黑体 Std R" pitchFamily="34" charset="-128"/>
                <a:ea typeface="Adobe 黑体 Std R" pitchFamily="34" charset="-128"/>
              </a:rPr>
              <a:t>建檔組</a:t>
            </a:r>
          </a:p>
        </p:txBody>
      </p:sp>
    </p:spTree>
    <p:extLst>
      <p:ext uri="{BB962C8B-B14F-4D97-AF65-F5344CB8AC3E}">
        <p14:creationId xmlns:p14="http://schemas.microsoft.com/office/powerpoint/2010/main" val="351221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Adobe 黑体 Std R" pitchFamily="34" charset="-128"/>
                <a:ea typeface="Adobe 黑体 Std R" pitchFamily="34" charset="-128"/>
              </a:rPr>
              <a:t>檔次查詢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18" y="111967"/>
            <a:ext cx="6882882" cy="6652728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1.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選擇已指派未完成檔</a:t>
            </a:r>
            <a:r>
              <a:rPr lang="zh-TW" altLang="en-US" sz="1800" dirty="0" smtClean="0">
                <a:latin typeface="Adobe 黑体 Std R" pitchFamily="34" charset="-128"/>
                <a:ea typeface="Adobe 黑体 Std R" pitchFamily="34" charset="-128"/>
              </a:rPr>
              <a:t>次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 smtClean="0">
                <a:latin typeface="Adobe 黑体 Std R" pitchFamily="34" charset="-128"/>
                <a:ea typeface="Adobe 黑体 Std R" pitchFamily="34" charset="-128"/>
              </a:rPr>
              <a:t>2</a:t>
            </a: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選擇檔次設定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3.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輸入該帳號</a:t>
            </a:r>
            <a:endParaRPr lang="en-US" altLang="zh-TW" sz="1800" dirty="0">
              <a:latin typeface="Adobe 黑体 Std R" pitchFamily="34" charset="-128"/>
              <a:ea typeface="Adobe 黑体 Std R" pitchFamily="34" charset="-128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>
                <a:latin typeface="Adobe 黑体 Std R" pitchFamily="34" charset="-128"/>
                <a:ea typeface="Adobe 黑体 Std R" pitchFamily="34" charset="-128"/>
              </a:rPr>
              <a:t>4.</a:t>
            </a:r>
            <a:r>
              <a:rPr lang="zh-TW" altLang="en-US" sz="1800" dirty="0">
                <a:latin typeface="Adobe 黑体 Std R" pitchFamily="34" charset="-128"/>
                <a:ea typeface="Adobe 黑体 Std R" pitchFamily="34" charset="-128"/>
              </a:rPr>
              <a:t>查詢</a:t>
            </a:r>
          </a:p>
        </p:txBody>
      </p:sp>
    </p:spTree>
    <p:extLst>
      <p:ext uri="{BB962C8B-B14F-4D97-AF65-F5344CB8AC3E}">
        <p14:creationId xmlns:p14="http://schemas.microsoft.com/office/powerpoint/2010/main" val="25049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149" y="659271"/>
            <a:ext cx="3547533" cy="862595"/>
          </a:xfrm>
        </p:spPr>
        <p:txBody>
          <a:bodyPr/>
          <a:lstStyle/>
          <a:p>
            <a:pPr algn="ctr"/>
            <a:r>
              <a:rPr lang="zh-TW" altLang="en-US" sz="2800" dirty="0"/>
              <a:t>點選後台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56" y="-191891"/>
            <a:ext cx="7382505" cy="6595208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至該檔後台進行建檔工作</a:t>
            </a:r>
          </a:p>
        </p:txBody>
      </p:sp>
      <p:sp>
        <p:nvSpPr>
          <p:cNvPr id="8" name="箭號: 向下 7"/>
          <p:cNvSpPr/>
          <p:nvPr/>
        </p:nvSpPr>
        <p:spPr>
          <a:xfrm>
            <a:off x="8867163" y="1090569"/>
            <a:ext cx="234892" cy="34394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74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0358" y="528506"/>
            <a:ext cx="5517358" cy="6329494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整理提案單方案內容→編寫黑標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此處遇到的問題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要先至說明頁籤勾選</a:t>
            </a:r>
            <a:r>
              <a:rPr lang="en-US" altLang="zh-TW" dirty="0"/>
              <a:t>”</a:t>
            </a:r>
            <a:r>
              <a:rPr lang="zh-TW" altLang="en-US" dirty="0"/>
              <a:t>含運費</a:t>
            </a:r>
            <a:r>
              <a:rPr lang="en-US" altLang="zh-TW" dirty="0"/>
              <a:t>”</a:t>
            </a:r>
            <a:r>
              <a:rPr lang="zh-TW" altLang="en-US" dirty="0"/>
              <a:t>，並且還要先點訂單短標一下，才會使黑標出現</a:t>
            </a:r>
            <a:r>
              <a:rPr lang="en-US" altLang="zh-TW" dirty="0"/>
              <a:t>(</a:t>
            </a:r>
            <a:r>
              <a:rPr lang="zh-TW" altLang="en-US" dirty="0"/>
              <a:t>含運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需製作</a:t>
            </a:r>
            <a:r>
              <a:rPr lang="en-US" altLang="zh-TW" dirty="0"/>
              <a:t>menu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0" y="873787"/>
            <a:ext cx="5517358" cy="15801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8" y="3396340"/>
            <a:ext cx="5586520" cy="138093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8" y="5216321"/>
            <a:ext cx="5517358" cy="1564547"/>
          </a:xfrm>
          <a:prstGeom prst="rect">
            <a:avLst/>
          </a:prstGeom>
        </p:spPr>
      </p:pic>
      <p:sp>
        <p:nvSpPr>
          <p:cNvPr id="6" name="AutoShape 6" descr="data:image/png;base64,iVBORw0KGgoAAAANSUhEUgAAAx8AAAMHCAYAAABYIepTAAAgAElEQVR4XuydB5wdZbn/vzNzetnesum9hzSE0EQ6SC4qglwLKnjxil5ULNcrFtBr/18ExA5eEctVsFClhUCAUEIqIT3ZzfbeTj9nyv8zc3aT3c1uspuEJbt5xg8mOWfmLd/3nTnvb57neR/Fat9qGXho6TJQPbm4PX7kEAJCQAgIASEgBISAEBACQkAIHG8CioiP441UyhMCQkAICAEhIASEgBAQAkJgIAIiPmReCAEhIASEgBAQAkJACAgBITAiBER8jAhmqUQICAEhIASEgBAQAkJACAgBER8yB4SAEBACQkAICAEhIASEgBAYEQIiPkYEs1QiBISAEBACQkAICAEhIASEgIgPmQNCQAgIASEgBISAEBACQkAIjAgBER8jglkqEQJCQAgIASEgBISAEBACQkDEh8wBISAEhIAQEAJCQAgIASEgBEaEgIiPEcEslQgBISAEhIAQEAJCQAgIASEg4kPmgBAQAkJACAgBISAEhIAQEAIjQkDEx4hglkqEgBAQAkJACAgBISAEhIAQEPEhc0AICAEhIASEgBAQAkJACAiBESEg4mNEMEslQkAICAEhIASEgBAQAkJACIj4kDkgBISAEBACQkAICAEhIASEwIgQEPExIpilEiEgBISAEBACQkAICAEhIAREfMgcEAJCQAgIASEgBISAEBACQmBECIj4GBHMUokQEAJCQAgIASEgBISAEBACJ5b4UKy+I2IpA46QZVkoysDfYReh4Hxvn5c9FOzPM7pFxgTDtHC7FDxuBbsYxfnePrdf/b1rtxR0C5Jp0/nU71XR+rS3uw4DkhnTKcnnUXFpdvmW04T+R//u2ieZdjszFhnDxFIUXJqCz24ndvuzfbD75XIruF2qU7ZTfp9DwTCy5+qmgcul4narqE4PLXT7u4yB3Uqv2+XU4ZRxOK5yrwgBISAEhIAQEAJCQAgIgWMkcGKJj2PszMCXqyimD1fGzatvxnlqR5K6eIp3LA5x3lI/+Z4kHtNEs7KiwpEqjnABy7QX9gqq5ULXPextVbh/dSOqR+W6S0sYH0qiWTqKpaIZHlJJDxurdP64tpm0ZvLe84pYOEkjx5XBaxqo3SLhoCjq22KDAG1dHtZubmft9g7MUIB504O8f0UInwHrNsKrW+tp1ztYemohKxYVk08ar5XoIz90M0xFtcbLG5qoaGli6vww5505iUJbqGRU3twFz79WQRcRzjp3IqdMzSNPSeGxUr0E26E0HYnTT0QdKqDekkGUQoWAEBACQkAICAEhIATGAIFRID56Vrvdb/eHaB05uEpWMKww0ajC48/uoTYeY+GychbOKCBfBY8J7e0pVq/di5KrcuaZM8hzK/gMHbfhoqVN5dXdSV6q1IkpYdwuk1S0ibMW+1k6L0x7g8bWN5NUtZkkVA+qalGao6GpKdpiVVx6wRSmFXgIWSlclo5leahuVln1coRkIslVl42jvtVi9dZOGqMKC2cF8eid1Ne3MGtOAQtmFlHgTqPqPtZtUnhtcwu+Ag+GlsIwI8ybHWL5vEKCZgavYeDSfeyuS/HkG00kvSHcZhAlDu6AQlOyg9mzy8gDNq/fT9yIsuL08SyYmkfT/mZ27Gkgb3yI5UsnETB1PGbygFWlt22l34iMgdtAuiAEhIAQEAJCQAgIASEwEgROWPEx8ALX/vQwrlGHELPPd5HWAzy9uoWmmI99XRa634fX70G13YxsdyrdoLOrA8UT451LyjlrsoYrY7F2R5TN9ZC0AmBmyFMSvOfMAlrb0qze3klCCeLBjV8xCAbTlJbCzHEhgjps393Omop6FiyexorZfsb7UvgMi0TSw/qqNA+93kJ+OMynLs6jqirBw5tq0HKLWDYrD7OtkdqaZmYtKmb+7FL8RgIMvyM+1m+sZcqkMLlFfnY2xajqTDJ9oo/LT8slqFqsej7BnjqNmphJ2uNGwYWl2xYLi5SlkxNQmV7iYn9lJ3FTIRDyE/CqqGaGVCaOx5/mzMUlnDYFAmbUdgQbiXkodQgBISAEhIAQEAJCQAicBAROWPHhsB8gpmKgMekd33FQnmhgekgnFdZva2PNtgYWnTqb3KAPt5lGsyCtu9jfYvL6rggut84Fp4eZUgjlIQvVtKhvz9CadNPU6WVvZZQAUT58+QRSKXj6tSS7KzqZNy1IUb6L6pYmdG+GM5ZNR4voPPNsNa3ePFR3mktOzWNWkYo3A80tBi9sb2N9Q5Qli6Zx2UwXFZUxHtpURaC0jGUz80nVN1BV3cRMW3zMKeslPmD95kqmTQ86VpHmDoWNWzuxzE6uXDmFgF/huTUZdu1pYuasPErL3LhUHcXUwPIQjRm8uqkNI5RHZ6SdUxfmUZ4PXnTcqoWq2kJDpzDXQ0mO4lhq+oq94Yq/k+AOki4KASEgBISAEBACQkAIDJnAiS0+htyNvidmQ7BddES8rN+SZFtFG3ogyoUXTGNKnttxUXIbKk2tOmt3dLCxNs7sOWVctDhErpJwvqtvyrCjMUN93EtL3EddcwrF0pk9NYxmZsgNaFTurScvx2DmzBwisRTNrWnmzpxAsj1FTXULU2aPwzLbmDbOS17Ah5V2sbsiwppNtUS8FpeeP5/ZXthTEePhzVUESsaxbEYeyYYe8VHC/Dn9LB9b9jJnQQ4LFxSiGip7d3WyeXs15bNyWLp8Em3V8MrLVWihMN7cAKh2ILyCYrlIJg1qajqYNSeP/VVt5BcE8ftd2GHrNjFLMVE1g5JwmrPmBfH1crs6yqGQy4SAEBACQkAICAEhIASEwAECY058mLhIpV00tui8uTfJ9v0m3lwfnekU0yZ7WDjZw4R8F3pMY8eOLnbWNJEzPsDiReVMDOn4jQyaodHQqrO30aQ25qGm08W+uhSay2T+7BAhLcHs8Srx9hiZVIac/CBNnbCrKk1eOB9PRifojTFjhovyUg2/20QxPUS6PGze1sqGnTUUTw5y0XkzKNQtWlozPPRyMx1GDoX5IZKxKO1dMYrKgpQU23EbOlhuauqgtqGVsnF+SssCeBTo6kyyZ38zGVeGs1dMY04+rFm9n8oOg7wJxRTmh3FZlmP1qKiKE/B6WTRDJdIexxPwoLic7b4cZzYLE00zKAymOX1OEK+V7Gt8khtHCAgBISAEhIAQEAJCQAgcA4FRLz56duO1d5yy3Ys6Yxr7GmFLRYyGpiizpuQwfmIe2ysz7K9uZsp4PzOmhunotKjc30VeWOfMZXmU5Fq4LR3NMhycdnmq6aEr5uLV3Rme3tSF4jU59/QgC2d6iDVZxDssdN1NS0Tljbo0e1oN3O4ghR4IeeMEcyIsWVDIjGIIqSq1tQrrNrXR1NHK0ncUsWBuLgHTFiawfmuK6hYPXWk3TZEUnYkk4Twfebl+Zycuy1LZX5uhK26gaBmKijwU5XmdNqukcGkGpXk5zCuH55+voKorzYSZJUwoC5HrgXTSYv2mLoKBQoKeDGYmQnm5xqTxLkrDKmomTWc0iemyKCoK48ZEJcvCtpxkD3G7OoZ7TS4VAkJACAgBISAEhMBJT+CEER+maZJKp4hFY6RS9k5O5kCpMbJpPOx9cBUFVVUpLy93tsZVLDeq7qa2SWdDVZyKqM74Mi8XnhLG7+TGUFi7roUdVSaGP0RcSeMPK5w6L5/5pQZ+M3bQHGQn/zDdaLqX2kaL1W/GeWl/hqRbI+zv5PLzJ1KzTaVqbwTN78b0uWlP6MR1k3DIT47HpLW1gwxdnLm0jDNm+CjwwJbtSV55o5OcHINLzy+lMJjAbRlodnIPwLSCJBJuNm1tYE9tczbmwwk4z2BaHh54PMKu2iSmJ8Jp78jh9PmF5FrZrXaxpYKVQ1cEHlpVw+4OBS0vF59fxecycKsqnS0mxblhphTB+k21dKIzZXoRc8oDqPEY1Q2tmAGLdyydwOQcE58Vp7G+nkwmc+geuyf9rSMAhIAQEAJCQAgIASEgBIZLYMTFR9/kf90v1i2LSDRCXX09NTU1tLa2kk6nHV8g5117T7JAxz0omxjQ/s7j8fD+K69E07TsC/puUZJVLdnEfHZSPcvSMAyVtqjGqlfj1LSkGTdOZfH8AFPHefGZaVTTxK4ynkjh8qj4vEE008POPQlWbYmzo8tNxuOhIM9kSmkANQqR2kbetTREYb6Hl3c2s6czw7JFU1g8LsPjj+ygLhPj0ssWMicvSKrLZNXWNjbXxVkwq4CVy/yEzMiB8bLbbtniI+lxxMfeuiZmLixh3uxSArqOnnHzlyc6qGg2iZhdLFwU4pzFRZT7Mvgc4WRvKZzriI9Hn91DXSzBnMXlTC7Lp2F/jI3bO2i3vEwcX8LZs2HVk3tRcsYRVz0kDTAVhbSeAivJKVO9vGdFkJDZyaOPPkJHe/vBpI7dSRyHO9HkfCEgBISAEBACQkAICAEhMOLiYyDk0WiUXbt20trWyuLFiwmHw/j9fnry/lk9u17Zif9s+eFYOgbJcN6nAgXTVIlngtQ2Kzz+3D4aE1GWnzaBpbMKKdTSeJwEfRqJTIide+HF17YzaWaAJYtLyPH62fpGF2u3xmjFQ3GhzvUrSwm54NnnU1TsbWPFohzy892s293Kvq40i+dPZmFphqee2EWTHuPSS+czKy9IY2WEF7c10OVxc8byKcwvsa0tUQw9m3Hd3mfKFh/xpJut2xupbGhm9sIiFs4sI5yEhmaLPz5bgZlfSmsiTV6uytkLwiyeYOC3olnLh5lLRxc8vKqeXZ1eIpqfDBkK82BCUZBIfYqSkJ9T5ys8+8w6zjxnGtOnhfBrBorpYvf+JC9tamHalHGcdYofD53ZDOr9E887hidxwZLHhxAQAkJACAgBISAEhMDwCLzt4iMej/PGG284VotTTz3VcaXKLmyP8bDcZPQADS0GDz7TQKXpB18OYTSshElCh5RLw+iuytkhy1EAnYS9rVx0TjEBM0xDhUE8apFIpzGNJj7wvil43bD6OZ0tu1K0mi6Sbjdpy16mg6IqaIodx9FJ0N3EVZdOZmqOj63r69i0u5HiaXmce8ZUilULKwWvboDXtnXRbHlJaB50xY41iVKeH3USGS6flksobrFrXxf/2LCTeWfOpLEpRNP+CEumq5y3LIiXGBYqupXDtl3w4su7mD6rkEkz8tlRleaVNzJEDRXNZzJjQphzZsOap9azaPE45s4uosjjIRWDl/fGeOyNFsaVhfjkJYXkGFnxIYcQEAJCQAgIASEgBISAEDgeBN428WGLDVtk7Ny5E1uATJgwgeLi4j59OmDx6P60x9rR33Wr979NvETiXrbvifHqlhbSXjcTZpeyYXsGD3HefVoO0woMVCvTvcOTbU2xLR9BNm2FHTt3c87ZpUyaFGL77lp0FHJyJrB9axwj3cjV75uKxw3Prkmyd08HS+eHyc31sKGijapIhvmzJjCnOMOa1XtoMaJcctk8cpQgm16torWri7mnFLN0fjEhM4PHyJBKaNRHPDz0WjsNEQ+LZwbwZdpoaW5hzsJiFswsxp+weOGlSra2NnPqO2eR7Mhl5+ZGSgtNzjmnhJA3ictU0K0gf3uyAo8vzNK5uYwvUGwvKmrqUqzf00hNOsalFy5kqgu2b4/xwr4EjZkQpuoD08SjmXjdCaxkE9e+bzqFvije7pgUW6OJreN43HJShhAQAkJACAgBISAETl4Cb5v46EG+du1aJ3ZjwYIF+Hy+IY9Ej3jpucCw/DQ0a2zenWBXs0GHYZHry3DRkhw8Hi9/Wt2CYWZ4/7mFzCkzcFvpA3XZ4iOWDvPy67Bp824uuWACaCnq29vILQmhuYt5/dU07R0JJk3No6UrTWOnQjRlkhty4XapdCbSJHSLUMhHyGPR1honZRoUFATwu1wkOpqYPt7izGW5TCgAr6HjMcBteJ2tfO9/sYaIlcuKuWFc0UZqapqZsbCEGdNLiTaZ/POJLRROCrB4+QRIBdi4rp76tjbmLMrn9MWlhDOQiSs88NRWZs2fSntzmmDIS1fGw7b9GXQMigsMYtEELjXOacsnEbBzgOgadY06tXUx8nPglDlBFKODsuIAbs1AzUbZ2D5hQx4bOVEICAEhIASEgBAQAkJACAxE4G0XH6tWrSInJ4dly5Y5LldDPfqLD8tyEY2rNLVn6EgamJpKnl9lWpGftpiLXz9VT9qEK88tZG6Zgau/+EiFeXk9bNyynYsunkxhgekEX/v8fprbfLz0WpxYNMqZZ44jbRhs2WHQ0NzFzOlBJoxz4VYzKJaGZXlIJU3WbWygM2MwbV4Z1U0Wsa4IZy7wcO4iP2FXEs2y0Aw37oyPnXVJHlxXQXjcOJZMzydaV0+1LT4WlTJ+cgmb1qfZu6OCi84tY/K4IJrhYsu2Nl7Z2Qx5Xs5cPplFxQqedIra2ih4wzz7ehW+4lwiZgFbd8QpyDU4Y3EYzASvro+QnxPkHYtCTr6PxjaF1i6DZCbGpEkeTpmdw6RcO/N5vNvtqtvmMaQ4m6GOoJwnBISAEBACQkAICAEhcLIReNvFx9NPP01eXp4T7zH0o39MyEBv5RVUSwPdTWPCwz1P1pPqFh8DWj5s8fE6bNj6JhddMoUpk134tQyq6aayVuOF1yKk051c/b4peDywak2SffsaOeO0fBbM9uBTU6imBmaASNTgwcd20pBO8s6L52Gk3FiJOJOKYGKRhhvdCRBXTB8u3cPazY2s2VPNzMVTmDOhiLodjVRXdTgZ0j25fp57tYq5M/JZMTeXQo/uuFjVtxi8uD3KlroUE8aHuHBZmPKwgSvjYuMbrby8s57SmaWkrCB1NUnmTPGzbJaPHH+aXbvTRGNu8vJ9bN5ag+FyU1yeR2tniuq6FFPLPVx4Rj65nggu07Z+dB+O9SO7i5gcQkAICAEhIASEgBAQAkJguARGhfhwdrhyetY72V3vrh4qPuwlsmOJMNw0xz3c888mOtJu5s8IU5xjh2d3J9BzdplSyBg+KqqgrqGKxYv8LF8YojRHxW1o7K/lgPi4yg4492Z3u9pX0cCKd+Qzf5YfM63T0mxR3wxdusbGnbVktAj/ctlMphX4CJkJNMvOl9GzfbCKaQaJxzQeX72LTjXJ4lMnUZ6fx97NrVRUxikYV0xEj9GebOTi82dT5rUIWkknY3lK97K9SmHNpgjNkSQz5+QxsTyAEYMdW6vx+CxmzS+guTNNXX2CpXOLWTZNw2dlt/e1g9P37ld5cV0lpjfDwqUl+HxhXn85QltLExddUs6UCS78VsbJReIEnndjFvEx3NtMzhcCQkAICAEhIASEgBBw1sFW+1bLwENLl4HqycXt8Y8omcNaPnrt8Zpd93ZLkH6LYPuf/d2wsnEKdrJAF10pF6s3RmlN+kijOTkteuTMgRV1d9maEifsi7B0Xg4TCny4TY2qWos16yKkU530iI9Va1Ls29fAGe/IZ96sIKmYScV+nW0VaWqiGikzzpzJJmcty6U4qOI1M2iOxcNpLCYaKT2HXZUmz6/dxvxFBcyZXYQbD5s3d7BldwIrJ4xptnPuqWHmTApgb5zrsnQnyaKJm86Im31VGXbVxEi5PYQKAySjYCa7mDvFT3mZn+qGBG/uieJ2uZk1NYSmZAWQZXqpqtJp7YzRmWlj6qwgi+eU07E/QUNNHZOnh5kyJRe/Ylta7LB7ifkY0RtDKhMCQkAICAEhIASEwBgkcGKLj7cReE94g51ZvL7FxeYdcTLpKO96ZxluN7y+OUNdXRsL54aZNsmFW0k7lpZozMuOvTFisRinLyvB70miOFk8FFvqdffItuVoJPUAm3fo1Dc0cMayYgpzvUTjsHV3lM37EyS9HkoLLN5zeh4hK+aIlv47gGUVZLctol9CDsvykUq72VuVYN2OGK1miJS9sxU4MS9eM8qc6UESmS4CQVgyu5hcRcdj2m3u1kndf/a2dogMeRsnplQtBISAEBACQkAICIFRTEDEx1s8eAPFaNsaYaBM729xU45c/BH20pWtdo+MUM4QAkJACAgBISAEhIAQGJyAiI+jnh39bQOODaKfvWBohR8iULJ+ZMcn2eKRmtDbta2nTtnV6kjU5HshIASEgBAQAkJACAiBoyAg4uOI0I5SUPQSD04JPbvV9otPGY4F5Igt6ed25cS8HOYYKFljz+l2DM1BNzG70ZJm8IhTRU4QAkJACAgBISAEhIAQOPz684QOOD9RBi+7w+ygx+Hckfqu/3uHzfcs6LPFDk2EHFF+HGij0lvsOJ86vl4H6jk0gNwO0O/dxaHXdaIMk7RDCAgBISAEhIAQEAJC4MQmIJaPw4xPf8PBIQv2QSwLQxMS/SsefLE/mIPXQIHfzq5fajYXhx3W3qM7DqinowjcGMgtTLbbPbFvbGmdEBACQkAICAEhIARORAIiPo44KsNfrQ/FZtB/a+DBmmFbMJzcfgMZJezPen3niISsgePgMeStqYbfzyOikxOEgBAQAkJACAgBISAEhEAvAiI+hjgdhiIoDlvUgQKy9ojujCVDq/0Ibl/9C+nRG8fFOtE/jqR3ZRKYPrTxk7OEgBAQAkJACAgBISAEHAIiPoY4EY5ZfGRp97JU9JQ4hJKd4O/jIiWG2Nvu0w4nPHpKEgEyPKZythAQAkJACAgBISAETmICIj5O4sGXrgsBISAEhIAQEAJCQAgIgZEkIOJjJGlLXUJACAgBISAEhIAQEAJC4CQmIOLjJB586boQEAJCQAgIASEgBISAEBhJAiI+RpK21CUEhIAQEAJCQAgIASEgBE5iAiI+TuLBl64LASEgBISAEBACQkAICIGRJCDiYyRpS11CQAgIASEgBISAEBACQuAkJiDi4yQefOm6EBACQkAICAEhIASEgBAYSQIiPkaSttQlBISAEBACQkAICAEhIAROYgIiPk7iwZeuCwEhIASEgBAQAkJACAiBkSQg4mMkaUtdQkAICAEhIASEgBAQAkLgJCYg4uMkHnzpuhAQAkJACAgBISAEhIAQGEkCIj5GkrbUJQSEgBAQAkJACAgBISAETmICIj5O4sGXrgsBISAEhIAQEAJCQAgIgZEkIOJjJGlLXUJACAgBISAEhIAQEAJC4CQmIOLjJB586boQEAJCQAgIASEgBISAEBhJAiI+RpK21CUEhIAQEAJCQAgIASEgBE5iAiI+TuLBl64LASEgBISAEBACQkAICIGRJCDiYyRpS11CQAgIASEgBISAEBACQuAkJiDi4yQefOm6EBACQkAICAEhIASEgBAYSQJjRnwoikLPfzZA++9yCIG3moBlWfT+762uT8oXAkJACAgBISAEhMBoJjAmxIctNFwuF5qmoaqqCI/RPCNHWdt7hIeu6xiGgWmao6wH0lwhIASEgBAQAkJACIwcgdEvPhTwuD2O+BBrx8hNHKnpUAK2AEmn044lRA4hIASEgBAQAkJACAiBQwmMSvFhL+56hIYtOrxer4ytEBgxAvbcG0xg2OLDFiEiQEZsOKQiISAEhIAQEAJCYBQRGJXiozdfn88nrlajaMKN9abablepVErcr8b6QEv/hIAQEAJCQAgIgaMiMCrFR+83z36/3xEfcgiBE4GAbfFIJpMiPk6EwZA2CAEhIASEgBAQAiccgVEpPnoo2iLEFh89u1yJq8sJN7/GbIMO53qVSCREfIzZkZeOCQEhIASEgBAQAsdCYNSLj0AgMEj/7a12Dwb+9my8O1gocO84kuEAtXrv6GsX3iseZbA6nWuchlj2nsAow4hP7tur4bS051y7zu6/Ow0ZvMQ+fbPPPKSdR6I69PY5MTzdgdrDwNGvgqOjc+R+Dr0f9pkiPobHS84WAkJACAgBISAETh4CY1h8vPWDONAieeDsIr3PVHot/i1Hgxy85nC5SQapzVlv9y3l8D3vLsdZ7Pc+M9uW3q3pX87xyZzSU8/Buo693OH0f2A6/UbomCaPiI9jwicXCwEhIASEgBAQAmOYgIiPXoN7OFeao58DPYv9HmtHdqmd/f/eC/GeGnq/ve9vVulvqOgWMge2dh36Mv5gLT2WkJ4WHbSFHGrp6FmiD72evtx69dcpopvF0Zs6ehXf3Y8DZfVvo52E0tZp/Ss7ftabnsaI+Dj6u0WuFAJCQAgIASEgBMY2gZNOfAx3qTm4I89AJfX9bOiuXL1cobKaJHs4Wdqt7n8fecFv16d2Z3Yf3CqT/cbxEDtQR7cMOGAUGWgr2cEW7cO9QY4sYAYTgQfdo3rbaPpbcIbenrdGbIrb1dBHQM4UAkJACAgBISAETjYCJ6H46GtzGMjff+ii4eini9LH9tE7DsMWArZFo7udxzFhXa+wiiM2vGdhPvgCvW+bD+eu1VNZ1tOrW3xklc+A7ej/6XExjPTU20cfHlnQHRHUACeI5eNoqMk1QkAICAEhIASEwMlAYMyKj6FYOIZyjrNEtkBPWXR16aQMFUsxKSh043Znl899nKO6fZUUW9WY0NWZIpUx8Yc8+P0aaneMhrOo77f2VUxIRC0ScQOXB0J5bkzDoqvNwDAMcgvduDw9sqVv3QeNJQqWCdFOg2TSwBtQCObY2d/tfmRjIxxxZbfagljEIJ6wMCzw+CE3z3Wwjb2jUbpjRCzTIpM2iXSlyGBRWBgg2gF6RiccVtENg3hSx+XVyAl7sHdBtvtl19fRniSpG4RyvPh8WRa9+fULQXHal4zrROMZVLdKTq4PTbXbfvjj8OLx4KibOnS2GU6bcwvcuL12Y3s4Hf3tL+Lj6NnJlUJACAgBISAEhMDYJjBmxcdAw9Z/sd8jLA43xKquosU1tr7YyVc+t5MXq4qI+lr4xzMLWXqqn5Bm4jVM1F4WClt4uFIu6ID//MwzPLBuLx/9yhl87NqFFAVMPIoxYJVaUuO+H3by25/vZ+45Lr728wXE2nS+sLKWPfv38IunTmPumSECbhNPvzp7F6jFXfzw8y089LdKLvpYPjfcNoNAnoVPN3GZpnOq3T6lU+Gub+3if8DueUUAACAASURBVB9Msyuqcu57PdzxixkU5INfN3B3n9tTtqZrqDGV9avrueVrz7HdjPHoo9fz/WsVdr6xl2/dVsTuxip+8Y9NzD27jO//6ELG50AwicPiczc8wd83V/Lpb53LNVfPoShg4Fb07uJteaLYei3bvrQLNaLw4P9u439+9RrBRXnc9ev3MCkPvGQObth1mMHrLUIOEXq6Std+uOGyGrZX7+WOh5az6LwcAp4sW+0YLE4iPsb2Q1N6JwSEgBAQAkJACBw9gZNKfBwNJs3ILrjfeKmJr3zpOV6PRfnd7z/AGRMD/PL2V/jHK/u46NoFfPSjiygOWNnFtGPdsC0fCrEGnf/3n0288lKcqz9QxJQZKnf+poHtdYUkKenTJFu0xKMm8WQXrnANZ52X5JbPLOd7H9XZV9NJJj9IyuPNWkwO44tklxPtMkmm2/Hk7ee9H/Lwja8vYFzIwkN2sd8jPu78zmvc+8gOFlw2jS9+5XRmlGv4NN2x9jgCKgI/+f6rPPjiHi54/3w+9cElVL3cxte+spNX6orwFM4k0g6a3sKXbgwR7Yzw8NNd1EVy8OcUozmWhGx7OztSJG0LSWEDN305xPWfLCUnaOK1RZFjjQGtu86ffm83f33SYkdjEW1xP6o3yrIz2vjNH+dQWAS+bnFkCxY1rfL0/8X4zV1xKlqDtOMjjnaY4e52aTOgo9VAV+rInbCX7/5oHpdfWEK+z8B1QAYNf9aI+Bg+M7lCCAgBISAEhIAQODkIiPjoN8629eFnt7bx6usajQk/UdzohkY8mqGmJkLc1Jk5sxi/ptBQE6E1kiR/XIRr/83Pp24aR14o++bcZWZdnGyryfc/28wj/6hm5ccKef+nJ9CeSGMkVBTLdcgsy24CZWIpKUJ+k2AmyOevbGRnTTVfvHshExcF8bpMvGkFV0Jh27pmfvaL9dQoKX70iysoDYPfZaDYvlf2AlpNUpCjkmrycM8POqlqDtCGl5TlwjIUGuuiNHcmCOX7KCsP41ZB7dl011Y5BtTZ/exKUlRk8G8f8HP24gTfuvM1OguDfPlL53HvFzPU7qzl1luK2N9cx28e2cG4BcV8+qYzKA6AP4MjYm7/zss8t6eOq/59AR/5yDRmTbaFjolqQFctfP/zTVQ0pGlRa/nAhyazeGohLzxew/0P7cI/08/XvrOCM5f4Cbp1p409u3HZYqujxaSxziCpa9jfmgPkL3FGpGeXLQNi9fDdzzZR2VzJF348hfOuLKKsyIXfMsTycXI8/6SXQkAICAEhIASEwAgTGMPiY6gRHX2JK4bC9g0pmlsUEroL3dQgpVG1vYP7fruFfekYX/n2hYwvdOFVzexCXU0wcbLFnDlBfKZKtC7NL/9nL2825RLNFLNzi0lDUxul0yNcemWYU+eOY+sTBs0dSTrxkEI7YMhwojG0NpafnuK6G8aRrDX4/MpaKqtauO+v81i3u4qXd1Rz1tlTmOSbwd9/1Uhl85t8+OvTOffCyfzhv9uorqznyhvGs+DsHLweC7duEW0x2bE5TSThcuoj5eKPP+1kw8ZGzvqXfM55Twlev4XbtLILb8ey0h1U3m1p0QyDKQUKsaZmvvX/XiAxI8jdP7mc77wnw56NVXzrthL22G5XD21izlmljttVeRhCqUHcrvwmbsXAZt62D/59pe0CVcdHvlnOuz84jimlHjr3RXjoDw08/HAni87K4QvfnU2goFvgdVtLDokB6dkAq1f+E9VQURIKG9c28ODDO8nkuvjYB87iv66Ks7dmHXc8vJRF7zo+blfxeHyALX1H+M6W6oSAEBACQkAICAEhcAISGLvi44BrUk8CuoNi5AheS32GqSfmw3a7+s8vP8P6eAd/f/YTzB7vIQcLLWXx2gu1PPdKNTlTwlz5voV40wZrn2mgLuInZYYw0VAsg/Wv7oFkhnfMPIWHf5ugNraPa740B3ehhhsLdxpefSrBKy9V846LTf77p3NJtep88fI6qvd38cc/zuC+v+/iL8+2UzBxCjneyezalMAd6OKcd5fi8cCLj8RoaatjyfkJrvvseM49q4Bct4m7nxuRHRfyzU808cSTFVz9+TI++IUpBHIt/BkTT0rBiFr86bdb2NbawWVXL2DBvELCioI7prD+2Ub++9ubaSuayJxTy3ju75W89+JSrntPEaufrOQXf6olkVPGshVzCXrAbYe4pODFF95kX2QXX/3eYj501VSK+omPT62sYUd1BXc9upz57wwT8Fr4ErDmzzF++NUq1MJOfvn0CoLjwGcY2bgXx1CkoqQU9m6N8vijrVR05JAkv+84mgpKRqF6Xwvrt+4ib2qGb375nfz2SxaVtWu446ElEvNxAj6gpElCQAgIASEgBITA2CIw6sWH3+8/dET6bD9lf33wg56NdrPbGtnv9rOvyTNd8Nifumjp8hI13aTRnOW6Yi9a0wqNVTGeenIvtZkEH7zuVIpyNPy2YSAFm19r4OWNdYQmaXzs38v5yIeLybGDqU0Ll64452x8uZH77t+Kqfg5+5Sz+e3tSaoj+1n57zNQ87Liw5WBTS8k2fh6DSsuMfjO3XNItuh8cWUdNVVd/OH3M7jvHzt44LlWymZPY+mpUwm6LVz2dlKWgppRnT7Ut9SxYqXBtZ8uZ8VpeYRdtvgwnHM0XXWEwNMPNvGLn6XZuENn3hmFLDozD7fPcoSCllYw4xYP/3UHu1u7eNcVhdzwqXJWnBIgnIItz7Tw3Vv30Oidy95IF03R9fzhV2dz2aJCHvjFdn72+yoyxeWccf5Cwl7w2mEmSXjyiS3sbN/JV767jA9ePY0Sr4VHN2mrTfDw/+3jZ79u5NyVk/nYTZOZON2NR7McIbR/g84D99aw+pWdnPmxMj74qcUU+8HnOFh1j1FKoWpXnFWr2qnpCpMmZ+A71Y7J0SLkF6RZPquM22/sZG/tJu54aBkLuy0fXtNE7RdsP5zbPplMYh7D9cOpS84VAkJACAgBISAEhMBoIjDqxYfP5xuEd1+3q0OdsHrJEEsh1Q733d5GXZufTtNLynCzc0uGPTuj5I9TWLQiH5cPNMtEy2i8uipOU0uEOcvCTJjpR7NFAFEmTevghs+MJxy28BgW3oSLrc8luf+eN9nT2cS5V09lRuksfvy5CHVtHSxfOREzqDruW7ZQ2fNGmj27aznnsgzfvXs26RadL62spaYqwu/vn8HvHtrGX56vZ/ZpMznv/FmEvXaQe1ZYqCmN+37cxv763dz6s+lceFUhQb/topSNYbAtBEQ1XnhsP689ZfDEmhC7G2HighBTFwRx2X0w7eBxFStl8dKaamojMZac6eYzny/l/DPD5GVgy6pGvv2tzbTmT2L6khJefHwf16ws56OXF7HqiW38/MFNzHhnOd/54UWMD+MIFjrhszc8wT+2VHDjbe/imqvmUOIBfwJ2vt7KzZ99ipfaWvjbqutZMC1A2J1xIjdUU0VNqVTt6OK+e7bzj2db+fCNS3jvNWUUFeMIFNWOr7H7Z6l0Npm8/mKMWCrGuSvL8OaApmTZVmzLsGtblHChwpIzC4k1Wtx4aTW7qvfx438sd9yu/B4Dr2H02b1suDd0KpUS8TFcaHK+EBACQkAICAEhcFIQGNXiwzZaeD1e7JwZQzv6bhHVs5vqQNdrKQ9P/zHGn36zDys/xr9+eTpLTy8hJ2Owe10b372llpRm8rEvTmXFxbn4/Abuni1a7TAQO1ZEV9i7OcFPvtfFcy/V854bivjkf06lqTLFn+9oIpZs4b/uWkigCLyKiTepsurBGE891sikBRr/+ulpdDUafOGKWqqrI9xvi4+/7+XB1THUvImUTxyXXXwr2Z2i7NiJN9cniaZ28P2fT+bSK/MJ+wxnNym3DsmoyaZXW/ja15/j5k9ewao/h3llwz5OvSLAmVeW4A5YjpXCl9IwIiZ3/OgF1jdV8O2fnM/lF0+k2AW+OKx/vpZv/uB5YlND3HnXSr57ZZo9m6u47Zsl7Gmo55d/30nhrFI+ev3pFPkhYFs+YvDzu9byctVuPvetM7jmqpmUuCFdZ7DmkSZ+9stXUeeq3Paji9FbFJKdCdIkKJvkZcqUID5FpW0v/PTrjTy1ehcf+/YSCmd68LjjzJjsYVK5Hx8qu17O8NXra6lo6eDzdy4iNF7Do9iuZCpr/hHniYfqKZuT5MZvTGD25Fy+tLKVfdVvcvvf7JiPsCM+PObRBZz3bO1riw/773IIASEgBISAEBACQkAI9CUwusUH4PV6hzGm/bNy25f2FS5OckBDoaPWpKtB4YlHavnNn7fhmeTnm1+9gJK0zre+sYaX65v4j6+fzYrT85haDqWFKpq9U5S9BZOh4En7qdvWxa9/XMuja3xUROJ86JN5fPyTZZhGBittv7G3nYYGOgxQMwR84I0Hufn9Deyv7ciKj4e28MCLFZy1ci7XXLOIwoDtUqWDpeJKurjtxka27dnLV386k/PeX0TAb+BPAy0qW9Z0cNttz9OYn+D2H6/krz/y89KzUdIhF2phAF1TUB3hpGAZFrX1FUS0bdz+0+X8y0Vljvjwd4uPW3+4hui0IHfdtZLffS7D+tV7+Nxnx7G7vov7HumgWS8hp7AMl70VbtaBDVyt4NvNZz47hcvPH4c7luaFh1r55R2NFEy2+MHvl5AbhG98qIE1a9pJF7Zy9X+M49qPZ120AimINxh860vbeXhtiNqERf6UFj79hXI+cOUECt1QsTbFLf/WzK56H8HpeWQ82R3FsjtiGbS3d+HOqeOsC1LcctMSvvWvGSprX+b2vy1h4bkh/F47luToxEfPSKbTaREfw7gr5VQhIASEgBAQAkLg5CEwxsVHf7FxZAuJJ+1F7VL46ff38qd/6uzrKiNt5WHoJvG4joFFKOzNZu52FtO7uOHTJfzbx6dRHDSdPBqWDrE2uPHaR3nfRe/itWfyeW1DM6eucFE6wc2fn2xjV5MfT7DEyUYRi2XIGAY+vxuPW0M3ukhYFSw5LcL3v3IWP7xOp6FuF/ffP437/76fB54xaEmOw+XNx9RNEgkdQ7EIh7wkomBpW/mfX45n5XvzHMuHPwW71mb43s21NMYb+MVTKygq0vjBDU2sfqKCqz9bxgdunkggxyCQtgWGG6PV5IZrH+XJfTV8/c7LePfFUw5aPtbUcusPnic6PcDdP7mC2QmF7930PFNmzuTN5ijPVuxjyWWl/MeNS8hJGvjMOKEcN4oKyZgJcQ2/4eaFJ/Zzx6/WoU90c/sv3sP4XMVJSPifH67nuRcque5rk7jsY6Wo7hQ+DMJ+NxoarribL3+knvVb9vPv35rOO99fhD9g4kvB7rU6t3yimur2Gn738tkUz1TxKyb+hMoDd3Vx70+qmLLM4rZ7TkFPGHzukjr2Vu3h9r8tY+G5wW7xcWxJBkV8nDwPUOmpEBACQkAICAEhMDwCo1t8KODz+py3zEN3vbIBdbvE9AkE6SVMbOOFYaHroOouXAk3b77SzC23rGZTopM/PfZRZpR7CLnSqIqOpim4XAp2QkJ30k1rZZzPfOIJnq2t5657rmbVX/3sWefGiHloaY9Qn95H+cJ2/vS/72KmBp/71D95bEcVN99yHtecP5O1D+9ysnq7pwa47avv44fXGdTX7eT+303j/kc28ZcXd/CeDy7kcx9ZRs3rdXzj2y9QoST5ywMf5QfXWezY/hr/dfc0zr2q0FmUOzEMdn8yFvb/3B67nR5u/bdGnnyqkqs+O45rbp5EINcWH5YjPnRbfHykW3zc1Ut8JLJuV7d+/3liMwLcffcVzEoofPc/nmOqLT6a4o74WHZRCRcvP4Wff7aTzs43+M1zZ1BW7uL2/2hm9ROVvO/fS7j6PybiDmawA7ztvCn2GLriHr784XpeWtPBTTeVoXtbuPuBDRTOC/E/d13O+FwLn5Iik7accddcCqp9rW1h0VV2rDX46ieqqWqv5vevnpMVH2TFx1/u7OTeu6qYeirces8pGAmDz16cFR8//vuy7pgPHfcxWj7E7Wp4DyE5WwgIASEgBISAEDh5CIwJ8XG8hste/Pb31dds8RF3sfXlJr785VVsjLfz4DOfYNZ4D7mGxR9ub+fxh+tYdlGAa788lUAOuJJp2hpjJA2Dwvx8fvD1Wra8pPGeC4vIC0f58T017OrIJ7d0Mm7bI6o5TiydIS8/QCjgJpnooCOxl0Wnxvn+f53tWD4q69byi8eWUTxHwdCTFHl9lGgB1q+u45ZvPsceNcHfnrresXJoeoSCIg1fSENVDybj6+FkhyO4E15uvaGJJ56yiHhCWLl+MqrqOKE5blemRXNbFXFtK3f+fBkrLy6jWMPZ+vaA+Jge5O67/4VZyd7iI+aIj+UXl3LztUuIrevi/311DZ/40iU8sGoXT762g3+9fh7XXDODCWXg1nQ0U3HEkNVlccsXnuNv66r5+M1n875/mUK+ZrDqwTbu/Uk9pTMtvnvfEoIltqDScZnZVII9h6prjvj4r+ub2NXgxzU+l5TbdrtSnISE0U6TaLSBcy6OcucvZ+OKGtx0US37qvc64uOg29WxWT5EfByvO1LKEQJCQAgIASEgBMYagVEtPmyxYMd8DM/qcXAIe4SGaqloaRdKHP7nth28vDtAa7oEA5+zaLW32411Zaio7CBq6MxbOA6fR8GFRX2lTktLG+Fxjaz8oJsvfGEuJQHb/SqNoqhYaTff/FIFm19yce37iikubOHWu9bT7HNx69cvZ4IKd3z/FV7a38A1H1/GRadO5I0XKvnDPzaQO9vNt7+60hEftbVb+e2fZ7NmYzNrNlh0Rrxcek6AU2bEuPUHL1BtxXnskY/xf9+zqKp8kw/fXM6Sd+Xh9Zq4zX6LaQtcCQ/fdCwfjZxxZTHnfmAcnu6Ac29Kxeg0+eF/r2Zd436+ffcFvPuSSVnxEYP1q1v4+i3b2Bwtpmz6HAKmQsPefXz95iKqGyt4ZMNellw2ic9/ZjmFCYOa19u573adFzft4aovjOOCa8qZWO51Mom77FzkpoIn6cFos/jktY/w2J4qvnbHZay8bJpTZ7LGYPXDdfzy3nW45rn53k/fzfh8hYCaPpCN3REYusbOtTpfua6WytZW/utXSwhPcOFTslv2PvtAlEf/WsXcM0y+e89CzLjBZy+qYW/VXme3q+xWu8ce8yG7XY21x6T0RwgIASEgBISAEDheBMaE+DhWGI7Tjp0BOwOvv9JGfbuLpBnAxIWdGVtLq1Tv6uL3f9hKRTrmuEeVF7jwanaeCVudZECLUVpmsHRpAX4PqE5eDRUyHm79YgWbXtK49n0lFBU1cuvda4kXWPz59x9ilgqf/sTjPLKtki/degEfunAWr/y1kjvv3E2rls8py2fz/KvbufmmGXzgvFzu+vF6/vRsHQvOmManPzIHb7SFb/z3GiqVOI8+fB3tr1n86o6NdAXy0MpdvOvyAFe8x971qluE2NvSouA+ID4quepz4/hX2+0qx8TvuF25+rhdfeMnWberIjvg3BEfrXz7a3vYp8+gJgmdiX3cdMMUblhZwOrHN/HnF/aw4N1TueLd89nw93oumDed229J8EbVBm773TxOuzyfgC+bJFAzs4H3iQaNX3+7lYf/uYmLPlXGpVdNZe9rChueS9AajUMoSa7fywuPp5h9Soovfn8246ap+DQTl7ONsG3hUehqsdiyLk48HWfFhcV4w4qTP17T7TwgGfbtjhEsVFiwPJ9Yo8KNl1Sz295q9+9Z8eH36Mdlq13Z7epY70q5XggIASEgBISAEBiLBMaE+Oht+Rhog9Mjh5kPPrSabgc4u3hjbdbtakOig78+c73jdmXHfHSnIuwuoP9WvkpWfHypgk0vZsVHcWE7t92xncp0iAsvOY18BZ59uoJ9rV0sXzGJOZPzadrVxfYNnRiGl0C+i73mCzz52GXsfdLNI3/eQtn0BOWz8kgkc9m3R+e5dRUYBU08/sSVTA3Ahmea+dVPE7yyqYX33pDPp78xhbAtLHQTb0qBlMI/fr+Le+6vYeK8Uq766BSWvyOMX7Foq0zyzz+3sLc+yCNPVVGZ2M0PfnomKy8ef2C3q9dXN/Dt76yno3Qc73zvDNxmE1e+azwzwn5+/7Ot/OWpNlxTxxMoUKnaVsGd3zyPlk1w72+fJbwYrvq3+axYWEzdG508+2wXtV25dHXmsOqhKG2RLs69ooSS8TrbNlZRkOdi6Yo8xpXDpHA+d9zcxu7aSs74sIuP3TyDeTOChLSsBeXQ4+B4qIbmZEHfuTnCM6s6qYmEiMRh1WO7uOpD4/jgdeMZP1nDo2VzfAy2D9lQHgLJVNJxW5NDCAgBISAEhIAQEAJCoC+BUS8+DkkyOJDS6LXpld19591/d26QvukYsgvG3kVohgstph0QH+sT7fx9VTbmI+TKJsJzjB+9uB5cdiq93K76io+KdIgLrjiNHC9OhnKFrAXAzqa+/80utr3eLT4K3OwxXuDxJy9l9/NuWmtbOO9cH8mkzh/+0MU/n0pDTpwrPuHlxptnU+Q1CegWzz8U5c2t7cxaHuD0iwpx+y0n14fSrvH0HyPc8+tXyF/q5v2fWsCypUXk2q5JGYvm/Wn+8r+N/Pp/LerjUc67RuETN03mlHkh8kzwxhRefy4bcB6dFeT2e/+FCR6FghS4uuB/79jD7x9Msi+Zi6ukiyv+VeUzn5hLuWXx2J928uvf1TB++kRmzQritlLs2+Hln096SChpLvvQBNxBHCGhKjEUVxOnnRHg3HNKyHEpxGssHvhZG7//v51sTVdw5/0XccHZpeR5dVy2pWmQcbWH2rZgKWmVXRsi/PE37TzwsEGXFuPyj2t86uZZTC7S8Cu28BhIxAzvsSFuV8PjJWcLASEgBISAEBACJw+BUS8+/H7/UY7WQblgC5CsFuktG7LF2lnBnQzbOzv50x/fZF86yhe+dh7j8m23K6NXzMFAzVCwdJUH/9DE/p0aZ78jh5xwJw8+uYtkGG68+UyKA+BWdEe82FYWJamweU0rTz3eRksiB1coRIO5gy9/YzHjCjR83XUqusobL6Z47K8tuPOTfPw/Z+LNo9uVqW8g9oGWmQqZToV7ftBKdVMzH/jMZKYvDuJxW05ciP3GH1Mh0gi/+VELdW1NfPwrMxk/24vHZYsTBVdSYd+2Nh58eDvJcT4+8smlFGoKQR20BDz3eBPPPJ+gNu5i8lyFG24qJxTKZnv3JFX+ek8HmzYnaTHaWXJ2gEXTJ/HsAzF0tYYbvz0HXx64LduVykRxlGF2nOy4EDuzfKIlwz0/38jW9nY+/Kl3MH92PkGXiaYMIhoU26kuO7aWZbvXKezbrPPX+1qI08Vn/nsO3jwLj2V113mU06nXZclkUjKcHztGKUEICAEhIASEgBAYgwROQvHRZ3/dQbbp7V7w9ixajzDw9tl9nWz61nG088bOd9hz2IHvgx29z3MW6kfl8dPX6nOoDShbe/+6+rdpoLqzWyH3ODINpXFH5ne4M7Lj0d2DbguX0/buxme/O6A4j5LX4OMh4uNoZ7xcJwSEgBAQAkJACIx1AieF+Dg+i/OBpkJ/f6tsropDg40PqojeC+Nsid3fOat2q1vFHOo7NpRcJgPX3V3DgO1yluR9mpH952D9GOx2OFQKDNaWw91QQ+njATE2aH+6RVKv3C99yu3+fCgS6GhvfhEfR0tOrhMCQkAICAEhIATGOoGTQnz0HsQjv1MffMh7FrH9F8kH40eGt6Qd7gJ9uG0/0Jqet//2wrtf93r3pY+lxb7GzCby67+V8XDbPdybaLj9PESQjIDAGFSGKQqJRELcroY76HK+EBACQkAICAEhcFIQGBPiY/A8H70sE91v9Acb1R7XoOzCeqD4gaNdEh95HtmL/r5v5/sGsNttMvs5dvUEuR++VUfI5D5Q0+z+d9dldi/iDwiWXjgHFlxHYtR/POwGZC1FB8o7RB31ZXFkmgN2qvvD4YnDo6sL4vH4ANavoy1NrhMCQkAICAEhIASEwNghMCrFR8+bd/vPQCBw1EkGx84wvjU96VmqH8tWxW9Ny06sUvuIJ8sSy8eJNTzSGiEgBISAEBACQuAEIjAqxUcPP1t82FvtquqxZGU4gUZDmjLqCdhCxHa7kiSDo34opQNCQAgIASEgBITAW0BgVIsPm4fH48Htdov14y2YHFLk8AjYgiOTyTj/ifgYHjs5WwgIASEwmgn0WMAPFxN5tPGho5mLtF0IDERg1IsP2+phCxBN00SAyBx/WwkYhoEkGHxbh0AqFwJCQAgIASEgBE5wAqNefNh8beHhcrmc/wYPPj/BR0KaN2oI9H97Zb/xsoWHbfGw/5RDCAgBISAEhIAQEAJCYGACY0J82F2zLSC2+OiJ/xARIlN+JAjYwsM0TXRdd4SHzLuRoC51CIETm4BpmGT07MsIccE8scfqeLfO/g3oeSFqr0fkN+F4E5byxgKBUSk+hpOMbiwMkvRhdBF4q/OgjC4a0lohcHIRsAWHvemEbQlNp9MiPsbw8PcIy94Cw/67HYdqu4N7vV7xyBjD4y9dO3oCo1J8HH135UohIASEgBAQAm8NgR7hYYuPkpISZxEq7sBvDesTtVTbCm6LztbWVmfs7XQA9p9yCAEhcJCAiA+ZDUJACAgBISAEjpGALTxisZiz8Jw8ebLjbiMuV8cIdZRd3t8SUl9f77je5eTkOK5YcggBIZAlMCrEh50BvP+hWP2ygh9hRO2Hgu1/OawfA7veo0yK3b/NdnvlOMEJDDRIQxnIgSZov64OthAZ7gKld1WOqd8ceGI5nyr0WQAdzznouD6qylHfHyf4TJDmCYFhE+hxtbIXmsFgcJjX9/zIDf+H4u13Qz7Y9sF+q/vCsLLPJfvH9UB3D5/K9sA2tt0FDYXS4Z6tI8UsHo8TiUSc/g5/TgxzCsnpQmAUERgV4uNYeR6vB81QyhnuXWgssAAAIABJREFUYvJY+ybXn5gEDr+UOPqFxnB6OxTdNJzyBjpX5vuxEpTrRzOB3vPfXmTacR5lZWWOu9VbcTgLdvulQ89h//OtqOg4ltn7d7Pvk69bQvT58ETvzfDA2C5YLS0tzoYk+fn5w7tYzhYCY5jA2BYfPa967WecY8UYWw+2MTwvR3XXjnpBfmC+Ktj/sw9nsTHM460UHclkkqeffvpAiyRp1jAHR04f1QTs+W7771944YWHuNF0dnWiZ3QmTpw4fCt7HyqDmdyz1oIT81eslwrqMbu+TSOdpXditMcWXo2NjY4rXmFh4dtERKoVAicegVEjPvq4m/Rajx3WtHrgKW3R1+XkMI/v3oLFGa+Bz82+zen9dfd5w3QHO/GmhLRoMAJ9x/zgeA94fv/1w5FOPzCnu10Ret5u9gjnE2RYotEov/nNbzj/gvPxeX0nSKukGUJgZAjY8/+VV17huuuuO8S60dnZ6bzhnjRp0lvWmP7r+t6/a0f90uMIrT1cnce/o8MXDdlHqy3Meo5BXFF7/5T3e8we+KXv/Rzu8ww/eslniw/7pU1RUdHxxyUlCoFRSmBUiI/D+5EO7sLSc13vx1L2CXU48WF/b2EdeAYe7qHT2+Z9hNXlKJ0g0uz+BLJjnrVMZOfJUBwfDrFGdBfb81t3uHiME0l/9IiPm79wM6FQSKaHEDipCDQ3N3PvPfdy/fXXvy3iY3DYb60rZ+/lfI9Ntm9bjm5xPmi5PeFk3Q/OQUt3fqh7vh3YYnTII3oQY3LfOg5t2dFO9IaGBlKplIiPowUo141JAqNCfDhyoNeT4eBCrfudhx13O4B7yoHzFNtU3R3gdkhh2XHt/zw63GLwrXrDNCZn2Bjo1KGxPv3m0xAcIQ7O32FY4XqxG8zydzi8b4X7lYiPMTChpQtHTWAo4sN2u+rtjji0JHPDEw+HLrOHd/3QAQxW7vAsFIP9Zg72jDqwYUZPQwcQDAPl2DjkVVE/1XJsm24cHWOxfAx9tsmZJw+BUSM+Dn3LcvBpZL/4sP91ILTD8Yvt9aA4XKxH/6fRYOcO/FJlwJki4uTkuYHeip4683mooR79Npw6th/XI/dGxMeRGckZY5fAcMXH8SMxvMX+8at39JXU+2XRW/ECZrhEbPFhWz4k5mO45OT8sUxgdIoPR1f0Xp1lHTgjnRHiiQQ+v5+c3FxMy8LI6Hg9LlTLcL7riKXwB8ME/D4Uy8TeLbTnzZRiWc45Hq8XVdOc69OplDP+ft9B/3a7+khHB12RCOG8XALhsFOGOsRYlLE8oUZz33p+qNLpDKZp4vN5seeEYzOzIJ5I4fH6nB1tVE3F47F3tMlaMkzTwt5WMRgMHJhPNgt7ruiZDBnDwOvzOi4CAwsEux4TyzJI25mRTQ2/P4CGSSqRQNVcuNxuZ07a9du+5aFAti7nxxaIRSJ0dXbhCwYI5+WhqGp3+4/fqBwQHzffTCg8gNvVieQjdvy6LSUJAYdAc1Mz9947dLer4/oiyv6Ni8XImBbegA/dVIjFU2R0Ha/XRUFOEDuThDbkNxfHNqimYdIZixHXTQoKwni6nzexWIq0YTfE7bRNsXSK80KodrssiMYTRNMZfH4fQb/XabPznXP0FlkWJgrRpE4kkSZjmN39DGCn7Bu4n9lyMqZCRyxJPJnGUiE/N0jA7XLqSmcMIvEU6YxOTjhAwGuvD/pGjRwbmezVPWN/wPJRXCRbkx8PsFLGmCAwysSH42yPotiLwYMPK1XRMQ2LRx96nA0bt7B4+RIuevfFpNI6jdVNTC7OoyiQYN3mrTz44m6WnH0xS+fPRkt04HPjLKI0LDy6zsuvvkLxpMn4c/OIJdNUVlbhVlVOW74M1bGoWLhNk6cefICnnn6GC66+ilMvOA/FUlBSGQJeL5qtaI4+RciYmFijoRPOHLLFQK/G2h/t3bOXjq5OZsycBkoGSGLosHHDfhYuPJXammr8Phfl40sAw5HB8XiK9es3cP4F78Lv9zhlaqaJZhrU1dRQ3dTElPnzHaHqsnNz6Dqalq07lUyTScXQiKOnuqhs6qQulcPSpcspsFLs2LQOX04eOcWlJNI6tXW1dHW0c/47z+mek+CyTNb+8ymefOIJZp+2nEuu+QCK5oJEiqDHFtNH55PdfxztJGr24utmR3wEsQzdCaZMpdLoJiiqhtvjwe/343L6l7VJZtJpkskUmYyOpWp4PD5n8eFS+0fMZO/tTFp3BJsd1G5zOnhYTp32m8Rkd52ay4XP58frdTs8D9/TbHuMTIZEIuksQCxFc144+Lxe3HaDLBPT0B0hZ/ROReA8fGzR6SUUCjgvLnoflq6TSCYdBh6f19nx6P+zdx7gVVVZ+//dntzc9N4T0kMoCaEJiCCoCNgLYm/j2GZ0dJz5PmecPp/TdMbe26gDCoqCAoL0TiihpJPee7m9nf+zz01IaBpQ569wz/MwOnLKPWvvs/d613rXek/kkUu4nC55bRIBDp3OM1dOdgjHTQBNIU6m02q/8pPy2MyBS4BmEVj5IXyAP8DfeLLMx0Ck/bsoOJdnq1vC6XLjdipZtWkr9TYrGflj6LKo2bKzjOaOdtLSo7nh4jwiUaG1Wvu/Ok+6XuxHOpUKbf96c7pmF4EVq5iHahVqlQqV4BVI0NHZx7LNO9jWZuTGGy4hwU+Nj9hD91RQ161AFRhFU1sbCks79101FT+nC4VLwcaC/WyrayQ7L5sZYzMId7vRuzzr6MChUAgitR0LGjYcauaz3UdoMlmJTwji3mumEO0Gg9M5BLT077gKF26gyaxg0foidpbW4tTBzVdPYWJcOIES1DT1snZ3GZX1DUw7bxznjYklSFKgdTmw2e3yd6lRq1CesJacHu1qAHwMrfkYTrv+0x0f7/leC/wQLfADAx8nmljChUIpFjWJtSvW4qP1I2dcLvqQAGxGIwVrN/D+u6/x9+f/QGlTM+2uQJJTxmCurWb90kW41Qru+eUv8fOVCHG2sOzDxbz/6SYaO8EhBaFQ+TF15hTu/ent6H0UaN1uNG4nK5d/IjufqelJ6A3+rPuigEP7qrlh4UIiYv2RlA7ZiTotYcPhiNz9EGfZGfzmE9hvAtydCtJ91Z5wEpsqxe7kcmG0WFDofVGJiJgEWsmGj6ub3Vu/ZNGSFewvb8Gp0MlPdSh0SLpwnnj8l3Qf2cmWVR9Q09CMRemPAwNuyReV3sCv/vI70tISMagk9C4Telc3B/ftYtHKrdhCsvjxAw8QKNlprj5EbEwgvmpY9tYiPv9kLQ1WNY7IJHLzcxkdrWdGbjIj4vzY/OVaFn26juJaI3YpCJT+pI/M4Ik//Rw/PxU6lwu1282WDV+i06pIy0wmKCSQg/sr+Xjxeu7+0b1EJQaCSgCp41p1fgUl8WQb5VHwIQrO9Wq6Knaz6K1XeHvJFxyut+Mbmcq0+VfwyMMPkpvsjw82FM52tq75nNdefZ/VWw4jBacw4+pbuf/+H5EXp8LnaLDTKaAYNlMfa1ZvZ1dhNbfdfjvJSUGDzrRkpad2Px++9w6vLVrFwUYHKXnTuPPee1hw1XSCEON4yh518v0lVx9FWzbzr6efY+22Qqx+Scy+8hbuvO0azhsdhdrWRXfJHq6YezXFXU6MbpGTEpbzBV088669kX/+8zEiDaAZ8JhcTjpLDvHay6+gi09jzs23EB0dKq5AfdSrsoHUTdmhEj5YsYfotGyuufIS/NT954jz5PSpC2GJLQX72bRtB5kpI7h67qXyHD3pIbJy3UY2frmRqoY6br//R6g1Sjk6/F3T8M7g0/5BXzIc2tVAt6vTzXocrRPpp/iKOWd3uWnu7GHXoWqa7b5sL6um3W0jKzcXX7Welsoaov1VnD8ulYN79hMWlczqgoPUK33o03jWrtQQA1eOiePyjFD8BeiVxXZFpKB/KOQYjAe2DxXhVQlmgMtFXWcfr28qIHlsBlOyU4l0ufF1umnrMvL+ln18UGukUx+CpPC4605JkrMgcQY9kWol1XV19Pnosao92icqlwOd08qsMalcnTeCkX5uGZh4Ds/HK0lOFAonLknF7n1VFFV30uvjT7WxgztvmkWiBAbHycCHU26z22Z0s2x9IS0mN50mE3NmjWdsQhihuNE4JRrbelm+t4Q1dZ1cPOsCrh6hx9TVwavrdhKZlcLMsZnE40Z/9Hed+bT11nycue28V569FvjBgw8UYhF1IrlgzWfrCA4IY+y4XHR6JWq3EVtXPVu2bsY/LolehwQqLZLKF6tLh94QQlJcNJH+PhgkC3qnkY8+WY4qOoXgxFSsFgt1lRUE+emZPnUqKpkyI6GVLHyx9A3WfvElTb0+OHTRjJsylSnnT8Bh62PC2JGoxA/yHsO0wPAjSoMbugKVZEeHkZ7OVj5duZblqzfj4lhxrxNBjHDIJHmjtCt8cPpE8OjPH2XUiAgClQ50DisF23dwpLmZ7MmT0fkq0br66Ok1UVDcyuTJMzm4czt+Koms7HTUOo0IlNPb2ceSjz/mrgfvwz8kELXCLVP9untaqa2vwW53kZaSTbhBi6+zk7feeJeNBQ30OHRcNP8iJp6Xi0atQK1Q4qvRoFMr8FdLGBR21q1bR582kODkDAG1aag+gstqYf6cOfKcFJwwrWRl+5qPWLNqJZUNNuzaOJKzR3HFtXPp6Gjk/Il5qGUSw8kOj+MxAO5Opi0yAERMxj7+/cYLPPDQ7RgbavnNE39j5fptdPSZsTrVoI0iPW8m/178OjnxSnSuLj5+9Wn+/eYSdh2upMMq4VAG4heUwKiJE3n19aeID9fip3Ti7G5hx5pVLHp/KWt2VZE0fg5/f+YfZCco0EjCce+hq6aSP//6/1ixeiPNPSaMLjUK31Bik3O46YEf8/M75uOvUXve5QRn3YXD0kHJ5mX87KdPcqi2iU6bQwaYev9Qpl08nwceeYgLxsRgLdrJ/FkXU9TlpO8o+NDL4OOy62/m+ef+l0h/kQW1gLubwm0F/OrP7+DQhHHb3TdyySVT0GuVaGRangPcJupLDvL+u++wdOUWunSJ3HT/fdx9y+WI7v9aOZPrApeZ6oLNvPTW+6zYXo46IYe77rqZuy+fge6ErhhijbHhtNv4eOlKFn34OenZ2fzqt/+LRo38JXjBxzCXoGGedjrgY5i3PBWelP+7262go8fM+6vWs6vTzKWXzyQn1I8gtZbdxU2s3FtNjdmFw+CLzWEhUOHgjnkTyNL7UHiwnBXlLbRKKuaPSuTWsQmU1bTx9OYi2nRBx4Qhjl+Bj/5/ScLpdmO02glQubgkO4HLcxIY4afE2NHHxxu3s6KqletvnMcofx+UZjMb9pXTaNUSGBpHe1MTxvY6brrmQkL0CtQOWL91F3tqWxgzcRQXj8skSsx8u5vDTT28+fkGWvUh9Kl8cSsE1wBsNicOpxu3QgAbN/4GHxlYizXLpYAIrcSNuXFcMiIUg8shN59pM8JHGw7iciq5aHwq5fWNrK3toMSmxqLSyZkks80uU8b0el8MaoWcYeqx2PBXu7hibALX5CYRpZLQOF1yZnkoWPu6/OrQQfWCj2/yJXivPVst8L0DH8N3Q4XPJWE09eJn0KGWnGz47DNUkpIOq5I2i5tp48fx2Vsv0lhfhVnrg1WhQpKjPuBWqFHp9Kh8AzAERXDZhdOYl5/Gp598REh2LlHp2VhMvdSUHMDPZSbSV8eiRR/QbgUnano6Wujo6MTqUOBW+BIYHElIWCRh0ZHc9cDdREYEy2lctVu4ixIq7GjdRhrrjrBq4y4K601cdd1NjElNQCu7lMe39htuxfEPf2p+ZeLiK+hrwmYKXLgcdtraO2nv7O7fUCWUCgdKLPQaraxZf4ARaTlkpI1ArbSjFE6e2NhR4VKoiAiPICwkAL3Sic7Zy+6t61mxZgONfS4klRYlbswuBbqwEdx+6y3U7t3A4e1rZe6yXWXAIRlwOHxk/vOfn/odYREGdAoHCrebmuoGrCYH6XHxWDuaWfrhO1y54FIWfbSMtZsL6Ta6CI+MJDgksJ/Go8Ch0OLSBjL/opnMG5/O7m2bIDSamJFjcUtu6soOYWtvYFxqAq++9AptFpGZUdPX3UlHezsmq0uekwJcR8YkoNBqeOgXDxMTHYavwoVGcskAbGADFTa0G9vZ8eXHrN20jenX/pjs3EkE6n3Ruh0ykB4EH7289/q/uO+n17F26XL++NxKEkfP5sorLiIxyhcRb/fxCyAjMxG9po+m8gruffj3dNt1zLt8LuNz0zG1VLNx5ecsW7OXB//yLAuvmkmIs5c3/vQEHy3/gkabDx2OQBKzJvLsS0+RkyCc/D5wNPHvF17hufc2k5J7IZfPm0mMv5vSA0W8/fYnuPUBvLn0LaIigvFRCsAy8IbCcXAguSy01TXw8/sf43BZEzfcfz85o1NR9Tbw+bIlbDrUxNRr7+R/f3ITqrLdzJk9i1FXPcD5cy8kJiQQH1QoFVpCwiIYMSIOrUhFOEwYS/fz81/8CmvUKC689jqmTc4lJtDgcf5x43aYaK/Yzz33PUZVcy1d+KEIzeamH93BfbdeJkdjdW4zLns7h3ft4LEnnqbOBPXtTuLScvjJfbdyxxUzB7MsRz95Kzja2LBqJc++8gm7jhi59NprePI3D+Kn8oKP72Jl/G7BR/+a35/5kGePpKKjx8Q7K77gsNnBbTdeSk6QAYXFzhd7jrCjsoP42CgmZ0Xg43KJFY34iGAEkXhzQSFflNcRlBTHRflZpPnqcJus1HYbsSsHgjRiFXTS55DYXt3J5tJmQgP1LJiejYAnoq5CrodwQ1lphbxyZmePIDU6BFN7Hx9uKmBJTQ8+CUn4qVRIbhcdJgsKpYakoGACbDaqaqrwjYvGpVPL9+nr6sRu7uOSyZlcMS6NOJFZtrnZX9fJa4uXEZ2WxuTxWUToNSjcCvZVdrCzuJ4Qfx2XT80mUGQv3C5K6lpZdrCSpMx05o9NZGygCr3LLoOPVpObjzYcwOjWo/P1p6ammsy0WDR6DQWVNRjVKi6alkucSIM7YdnmMiobOshKjSM/I5KcmADi9Dr0Ym/ur6k70/nkBR9najnvdWezBb534GPA2F8JQiQ3GuyonL0cLjrMZ19updPsprall4jIGPKys4gLDpBTy90WK/oAg1z0NkCeEBFpNVYsZiP13XbM2nAm541iSqKGT5csYkdJA2YCsDt0WE02RmWlMHFcJss/W8qkaZNkKPHBe5+QlpJJVnYG/oF+mK1muRjQEBBM7rgJhIaGoJKcRzMgAnzopD46Wur5ZO0ulm+r4te//RPJkb4y3edY8HE2T7lv592OnR9DNm359hJK7Kgx0dlt5v2lW8gZM5lxuTlolcLWgn7kOWSuvMMh9+xXKsRGbKWjrZnKynrau21offzknVfAHJ+AYNJSU7B2t9LWWIvZbMGl0GAy22lsaCMlLZ1xk3Lx9VGik2z09fbS2GlC4RtIkMGXmqI9NFSUMS5nHKvWbSAwMQl9cDBqpQK12ODk11BitNjYe+AQk3KzuHhSOju3bGDL/nI6bDqckh8Wk53o8BAWXncpr7z8DFNmTEGr82XlinUY9EGMGTOakLBArHYrPX29qLW+5E86j/DQcLRK4Ux4wO6AjyP+3Wnu48DOrfz9X89y3xN/JmNsLgaNBq1bUBsEAcRzmIy9vP/6P7n3wWt47+W3eXN1FXNuuZfbbriMGD9Vv4PsBqkPXE2sXPwpj/xlGRddcyt33X4N6XH+uHsb2LFmOU/89p9Ezr6dP/7pERKVSv7zzydxOEyogsJYubWcZqOeZ158RgYfWpcZWsr4yX0/pUYRxxV33sslF04iTOOmuaKU9195nZf/vYSXV6xm1NgMAnUaOVMgiCCydyGZsVs6OLSniDlXP8hVd9zP/T9eSFp8MCpbA+tXfsILb63B5j+Sl//xR/xa9jD74plc8vDTXHv7dYyICkMv0R9xFd6YC9w2rMY+nnnyH5QeqeWqW+8if+pkggMM8nmeZ0s4HTaqSw/zzhuvkTkyloJ9h9lZ7WTWtQu559YrCZUE+LDitHWwd+NGVu4pIS5rHEs+WI2px8Y9dy7ghmsu7r/fAGYUtTE2CnavZ/PGDezaU05Nq43x503hj7/7JT4qkXXxZj6+ndVm8C7fLfg4uir1D7KgQSnp6Dbx7oo1lFoVjMwbg8vUTWxsDPsbe9he0Yx/YCDRwb4yUHApIUqj4PrcBMr2FrKjsp6UMZnMHp9DmFtC7xSEvsFiaLEnqnDQZZf47HAzn+6tJjrMn0eumuShKLlFBlcUPino6u7B4nSh9/fDoNfgsDkobexi6fYKfEMjSYkPwU+rkGU3RL2XQa2WaYe9RiNWlRqLWsO+yjbKj1SRnx7LBWNGMCLET/6uzE4orO3k9f8sIXt0DpddmEuiv05ECdlwqJHVuyqIDPblnssmEqZwo3W6KCir4+VtB0jNzWNOTiLBdiP7qpvZ2NBNh8KXhrZuNE434xMTMLXUodc5SU6Po9XspKqmg5ljUrkoLYzOrj7+/PF2gqITmDUqljFRIrOklO0pr5P97TRPlhEezvzygo/hWMl7zrlmge8t+PjqgRARGSdKt4WW5nr2Fu6nrcfOpp2VJCTlcPlFF6C2tVFatJcJUyezfvMmeowW3P0cHEkhllwlCrWGiNgE8sZPJCxIT6jaQlVZCSUVdRitIuqkQ6HQEhcbS1CgLxs3f8HNd14nWKs887e3mHneheSNTKX8yGHKm+oJG5FCcsoI/NUaubPGYANgTwRULPIOm5WahjbKazs5b+o0fNUulDLD23sMywJHo4LHnz2kzZJCgA/bCeAjrx98KIeAj2PuIrx/hROF20FTbQ37duykpbUDu1KLSzEwnvLWffQysT2ZHG56LS7mzLmUvJxU/ER2xdzOpvVrKSiuwqwJQO0fSkh4BDMm5BHl0vDR0g+ZMPciIkYkohOOorzJe8hPvb09rP58BTlZaWRlJNHc3CjPyc5ee/+c1BEaHEJmZirvvPsqd917I756A+++uYzEqBTOnziO9tYa9hQfIigpibTsLPxVYk4KgDXQlHrwzWWTis41XV1s37GT/KlTCAgOOtqFZihVS4CP915/lvt+soCNK9fy5GtfkjV9LnfdvoBRiZHoFKJsQYCPHnDU8+yfn+bNdU3c8chjXDN3BqFqOxpHJ2WFW/jDb56iwncsL7z5V1L9DDSX7CfE4KK7q4NnX/uMgkonz7z4PDmJAnzY6C0rYMFN95A+42oW/OgustMT0EsubJ1NbFy+hDsf/DX/XLKKKdPGEar3GQI+BO2pF2N3AxtWb+OKe/7Gq4s/Zd70dEL1Yh1pp6RwD8++uJyDtSpef+4pwoz7ueSimUxacB+ZE86TQWZocChjcjJISQhHp7DgtLZTeaCYG+78BVmjJxAeHorGx4eIhGTGTZpE7qgM/DUCu7rp6e6mvamC+Gg1773xNku21jP5ihu469ZrCEVC5xZF7jbamuowSw6Cw2P49eNPUV5cx+23L+D66+b0D5gYPwdIRprq6njzo9XowyLo7ehmz5YdZKSn8cTvf4dW7QUfw1pPTvOk/w74GPhRAnwoaO8288bn69lmVKILCiPVoCY+2MCRjm66lQriExPobDNyuLiU2LQ0GurrGZUUibGtHZXbyQV5qVyQk0SQy42P6JzhgR/9/zsUfLTw6d4qD/i4cpLs5Mt1H/3NXQYpfB7wLZzxTquKxV8epMnkwicsENHBZYDqOtATxqMBKDK6Cqpb++hoamRqRhxzcpNICfFD4waTU6KwrosXFn+KOiaB6KQ4DFq1DHoaOkxUN3fjp1MzKiUKHxH+c0u0dfVyuLGVnNRkrsmNJ10P9S1dFHWZaXHp2FvRTHdLE/dcOoUQpQ2btRv/iFCqO1xs3FVJQrAft84cyf4Dh3i/oIgJF1+EyiWh7OtjTHQgY+KD0bk9QaFvwkPwgo/T/Mi8p58TFviBgo/BCJEKGzr6qK+t45U3PsHi8ue86TMIDQ/EbekiIzacv//tL8RmZIFWdIFRyHz/jj4LNheMGZ3DvItmyunqvp4eAgwGubuMYJuqXTaqKspobutC0vixcfNG0lNisdkc7NpVTGpKNmEhoXJbVm1AAEnZGaSnJaOR7DI48h7/LQsMdY89zrVSMQg+3jsm82E9Ndg7Cj6clBYWsmHVF+h8Dbh0vjI9S3AOSkpLCI2IICQ8RO66JjbHbqONuqYeFi5cyLhRqeiVDhTmTr5c9RnlVXX0OZT0KfXkX3gR0yeOIczSw5svP4/dLxClIQiVUiVv8CJSLoMZm4uiimomTJjA5HGjiAgJlLuvqBRi07XT1lBPcVkFwdFJfLRsGdlp8XK3t8IDRwgJjSE2Ok7O+il9fUjISCdndBZat+1bmZMmo5G333iRnzz8I7pbmnnuX69xuLKd2MwccieNJ3f0GLJHxGNQm8Fcz6M/epCt7f7c/fhjzL1gEsGSHa2rg6qinfzlj8/zxREDSz5/m7SIAPywohR/V1LEsy99wq5KN8+8+AKjEj21FeXbV3LL3b/gwgX3sOCOW0mKi8BHcuHsbWXHmhVcc+vDPPHqIubOn0mUvx7fo5kPO0hddLaUsvS9z7jvD8v5+IvNTB0bSoDWgtLdRVXJIZ5/aSlbDnbx/NN/ZQQ1zJ09C018Fi6/UDrMTgJCIpgwdRpz583m/LwE3N1lfP7OO9z/qzeIiE+lqblRpryFx2Uy9aK5LFh4GRdNHomPAGTiUxDZIHsDbzz3Iku21DNJgI/bBPhgsJ5D7q5mlLurPfLoXygtaeS22284FnxIDuw9LXy85CPqHVomzJzFkaJiPnl/ERnpKfz697+V54s38/Htrz//bfAhAmai5uP1z9ex3Qg5OenMiI3A3dXNxiO1dPrqyRudicFqY/3K1cy/cj41jU2YXWpq6+rRq5VMz0tlYnos/qJV7SlXaZGWAAAgAElEQVTAR6dN4vOiFj7ZW0VMqCfzMQg++tvQHvXAB8FHu13De18Ws72kirjMEfiHGOQ6tNa2Tiqb2pD0PmSnJxIghsINpXVdtDe3MDUrnkvzkkgL0+Pj8nTzauy2sOVACT1aA1aVqJaScCpU1LSbqW7qQu+jZmxqNFo5wCHa8EJbrwW3qY+5o+OZnhqJj1vUfECjWcH7G4ooLq/kx9fPxm7qptloolfS0GOGpqYeLMY+sjNiaenooqK5ndjUZGySlo6GRvLjA7k8P40YPy0amXp25vDDCz6+/e/Qe8cfvgW+d+BjuDUfHg666BJjx8fdy84d21n62Xo6LEqSs8YyOi+f3JEjoa+Xt998nVvvuwt9oJ+HDiG5qa6tpK6+hvCwCLLSRwoxBtoaqqmtqZUj2W5JKUdXutrbsLkl/EJD2b93L4E+GqwWK8WVVRjtEJuUyaWXXkZ2RirdbY0g2UnPTJN/m+zLnuYcORMl69N8xPfw9OGO+uBPH2iT6zGwR2lvsBvWceBjyWZyxp53lHZ10szHQIWynPlwUVJ4iJ2btpOQlIxC7yNnyiTBi96xg9jkBKLjY+QsgshWdHaaKC9v4IEHHsDgp0SlEHQ7Ny3NjbiddnqNfTR1dJKclU1UsD/BLiMvv/QSFe0mXD7+qFUaeXMbLITXYVMbSElKYProJIztjRgtVlxiToo6p55u2rt7iE1NY8uWLYT46nDY7FTU1NNpshEanciMCy9h6uSJ9LQ2YjZ1M3LUyP7WvscrrJ/edPDofLzOzx55WKZeFG9fz6oVK9laWEq3Sk9SZh7Tpp7PReeNIUrbxY+uW0ihLZJ7f/s/XDrjWPDx5G+fZfFOO2u3riAzPhC90orS3UlV8eGj4OPZl15gpKBduY3s//JD7nng98xeeB/X33kryXGRMvhwCfDxxQquvPUhHvj7S9x44xVY6stpqKim1+zENziQ1LQwInx6+fcri/jlvzby0eqtMvgIPAo+DvL8i4vZsK+Zv//1r4wOtHLzguvQJmThExiACHI0NzTR0KdmwqzL+M2jt+FvLuXPDz3I66tryBo3kYTYYHQKBY31HbR1W5lw4QX8+jePEhlqQDTKVYm6FQE+nn+RJZvrmHjlQu6WMx9DwYddkNuOAR+3334D18mZD+FWOXFanWxdvYV9hQeYccXFpGSn8fnyz/jg/cWkpmfw69/9Fo3GCz5Ob2YP7+zvBnyczLH1ECNF5sNDu/qCUhvMnjWFZB9fertNrCyt5YjDzZjsNOIVLvZ9uZYH7r6eUIMGpU1izZebqe81k52bRV5GEgECfLiPb4Qi6kScdNncfFYkMh/VRA8BH6KLntDGOFb11AM+BBl1AHzsLj5C3sRRREUGyuCgtraJ/ZU1uP0NTJmQI2f3lC4l24ubqK2u5crpo5iRE0+I2ona4ZR1N+pae4mKiibEV4larMPYMSu0fHmoldW7K4gK1nPP5RMJVIgCcAmbQsWemh7Wb9tNbnoc03PT8VUKiqVEswAfG4s5WF7HpTMnceDwQTok0ASFEKjzA5ONyrpazFo1kyaORWm04eztITk2AmtvOwFqGJMaT1yIHzpJMC0GqafDmymDZ3nBx+lazHv+uWCB7x34OB2jCwdUpXBht/Swdcs2DpdUkTN6AkFBwXS1t5CbkyOnnZ99/nmmzb0EnZ8eIRkg/Eyj2YTV7iAyMpKR6eno3Bak7lr+8Y+nKW+34dZHovINY+rUmZw/MZfakr2Ulh5gwW03oVAp+HzF57S3tpOUmERYaAQmi42G5hZsDjtXXXMlarXotuVx9E4XgJyODc69c4cDVE4EH6P6wYdGaePraFdKt4OS/XtY+dFSmQ9s0xpwijiyBK2tregNBvQGfX+djhKLU4NbFcTvf/87gvROtApRV+LE6XZS09hMW2cXvlodWhf4q7VkxCbw2jtvEDt2JNrgAETNo8blEamU8zaScDrAaekhI9bAkg8XU3ikCbs2BJU+gpE5eVw1bw6tVYfYsH4lt/zoDpmHvWnDJqorq4mMiCQuNl7Wkmhu7aC+qYmbb71JFugSm7ZHr0Y8aMCWX2/TgTP6ZPDxRr/Ohx4kBy5LN0eK9rFq9WqWr9tLsy2IRx68h5vmpPA/Dz3E5iY9d/3yUeZdMFnWLfFkPnbx5B+eY2WZjo9X/4d0kflQDICPgcyHi2deesFT8yGZKd+5mpvveIwZ1/+IG/rBh+9R8LGcq257mP958TWuuXI+nz73W9569T0O15uIzpvEXT++kXvnjOXDtz/gwT8vY+mqTUzLHQo+PJmPjQe6+Mc/n2VUpJI3X32Bi66/kREj4vGVOijYvI6nnv+Apj49v3/856QEWbj9sqsplFL468svM/f8LELUJgrWruTl516i3qzgZ/94gfwJWQg5RgGgFI563njuBZZsrj8WfBz9kAX4MONySjz6yF8oLW3ktttu4LrrL5b1ZhzWTioOlfK/T7zABTNnk56djK9eyZZNW1m7bhOxCan8+Kc/I3dsJnp1f+fec2+R+M7e+OvAh6gfi4+PP/r8o+1zhx0599RMePx9AUCUdHabeG/VBvb3uYlITCNYiN6qFLT0dhIWH0ju6CyK9zZQvHcXt944H7vdSJ9FYueeQlmYb1J+FhMy4glwuuUmKEMPDx3YSZejP/Oxr4boUAOPXDGJcIXLo1U08Nv7/ykvGwPgw6bhP+uL2VJSizIyHKVBD0olRqOZjj4jaDVEhgd7MnuSgrYeC66eDm6+YCSXZEUTrrQj2Wwcru9h0eZiMnPHkxKmxgeHvIbaFGr2VHVRUNJAsL+O+VOyMcidBCU5G13WZKRg/wGyk6OYNSGTuAA1GoeL2m4Hr20soqixh8T4WFw9LUwfFUduZjxVzb2s3l5Oe3c3YzKimXNeFuYuI4E+vricbrmBSbCflnB/IWboWSs9bN9+kHgaSRAx/gMK52FhYd/ZvPTe2GuBH5oFftDgQywHboWL8uoSTL0mSguPkJqYQd64PLQ+EiqXGVNrHX/961+p77FjE40v5XoPFZmj8xk9bhLR0ZGkJUYRrLPj52xn3eat1Fr9iUzOJjQgUI4U6XVaevtM7C3YwfXXzMNh7cHU3Sqrn7/13ods3nWQtJyJzL96ISNHZqHXOtCpPAvkUeAh/7sQinJiNFsxWZyEhIaiVQ8Isf3Qps63+XtPdH6PL+04ac/8E+o/Bu4jlOsF7crYX3C+lZzR55GXOxKt6kTwITZTTyZN/HHLHVuKD5RReriSufPmoTN4xOuwuVm0+AOy8kaTMSoTldLTTreptok1n6/n+gUL8fHXolR6KF9NTU1s3FGGDQMT8/Mxt7WxZ9tGFl53PYuW/hu/cA3b9+ygvr4dheQLkkquS3I6leh0gXJ3pv957A76LL009SkIiU4hOjwcnduJj1qJQqVh+SfLuGXh1aixYe5pw2ox8dnqL1m2cj1hcRlctfBO+Xvw0zrRqTwRw5MBYkHTEq2lu7u7CQwNk0X3BlpLDx3powrnQufDMKBwLisS4LJb2Lf7AH/5v6exmjpY8sHfePLp5/m00MIdDz3MFbOmEK6wo3V2UnFwO//3p2coIoMX3vo7Kf4G/CQrKjnzMQR8HKVd2Wgp2s41N95L3twbWXj3HWQmx8o1H6JF77aVy7jxnl/w3NJPmTZtMmvefpqPPlhBWYuF8OzRXHvDfG66IJvVH6/mhode4d2PVzP7vFiCfW0o3R1UHCrkuZeXs7sKnn/1JbLjkLMVnkMAgj76urr413Pvs+bLfTz649vIywrm7oU3Yx19Ob/9++PkxEYS4LbhbirnnRdfYPGXe7np13/h4ks9+iM6GXw08sazL8i0q4lX3sDdt159EtqVyHxIHtpVaRO337aA666bjeTsprVmP3/6xeO8u2IvvXaPoNrgoUPSRJMz4WI+/exFYgM9OiTe4Me3t1YNB3zExYn+Tad/DOrqDFkPJSU9vTY+2LybT2vbSRmVR6Jag62pEafbTnxGDIERYRQebKalsZELpoxj4+49NEpajFYbqaF+zMsbwaQRkfg7XXL3uuPBh1Jy0i3AR3Ebn/aDj4eumECYwonGNbiPDS63nsyHSyHRbtPxn/UlFB4u4ZarZzAyKQw9bg4cLGHlnoO4w8O44apZJIj7OBV8uLmUXQdLmDVlNFNGJRCiciDZHexrMPLChmKqLEr8gv2RVAJ4eRTOLXYXZptDFksM9PORuwJ6ssQKzDYXkqmXMREG5o5NZHR0ELZuMwdaenhuWymdSh8CNUomp8RwYWoYYToFO480s66kkdhAA3dNzaSyopb3dhcTkj4amxPM7c1MTQ3l8vxUwnVKec0cyHycSetqMWeEKKoXfJz+N+G94uy1wA8KfBy7icpKcTicLnbu3k9mxkgKtu4mLDCY/PzRKFQu+mwWnEo1So3aw6k/WgHnAoUo3nXQZ3Ri6oGMxFj83A289tqLrNpSSFufCrsrAFR+5E+ZwKxLp1BbupMfXzmT7dv38fS/N3LrPQ/h6GuicNeXpKancOnlV6Lqp9AM5YiK362SHHK3q9bGWj76Ygef76rjl7/6PZlxgpJhPUW3q6+PSJ81U7N/VR8MKg2E/07tPJ1aLfbYzMdAt6uhBecnjUj213zgdsvgo/hgBbNnz0ZjECrUbiS7xJKlS8kcm0NadjoqATDdLlrqW1i/ZisLF94sgw8xnlpbN++++RrLv9xEh12JpPYlOiqOy+ZfTXBQNDsLCzDE6AmNDpRrOtQuN5JDUCJUNDe2kD8un8MF2+R2lKtXfMqKtTuoaXNgdwchKQwkZ6Ry+70L2bZhGQ8vnENZcQUvLtrMxBmXERsRwJ6tn2Mw+HDT7XeiUmtlCqHIeJyK4OE09VGwcT3PvvQqdz3+O7LyxxOg1aBzO47pdnVy8CHHaWVWUF1FBf9+5l98/PG7bC74kFcXr+Afr+7g9vsf5/Yb5xET4EZp6mTfhtU89PCvSbvuJzz2q3uJ0fueFHwI2pXcatdlwV17kBtuuhN7Qj43/+SnTJ80lgBJoru+lmXvvMWT/3yWdzfsIDUjWdb6EGKDR7tdufsw9zWzbcMu5iz8BY88+Qz33ngJccEqlM5GWQTxhTfX0u03kmdfeJJYPajsdoR6ulKmcvTS097Gv577D2s3HeCRn9zGeXmh/Pl3f2CnOZnf//U35CbEECjZsNeX8faLz7Nsy0Hu/N0/uGDmJALlzEcfiqM1Hw0y+LirH3z4HP2QhXM4CD7KSps8mY/rZsvtkPdvWs21C+7HJJedD/bIcwo1dKcKpTaaMVMu5YMP/0mMF3x868vjcMBHbGzsGT/3mOo1CVxCe6LXwifbClhV3cx1N19Osj6I3Zt3UtLSS4tST5PJhq+vD+enxXD3eUn4O1x0Gx2sXLcZl1ZHzphMkqNC8Rdd1RB0psFDDsVJIvMBK0ta+XRfrZz5eOgyAT7scltuWfdSXjj6RQiF8y+DD2i3C/BRRmFxKQsum0pmQqjcvepQUTlr9h3CHRbCNZdNJ94lhIDh4+2V7D1UxuwpOUzN8YAPl93B3iYTL28qkYMvf7phCrFqkWu2Y0bL+uI2viioJDLQl7vmT5T1mAQdzKbUseFAE5t27iM/K5HUlDjWV9TxSUkLNl0A0YGBdNXXMD0/h4ojFdQZbfSpfLArVCiVChRKpUzRcrlcuCQIkJzMG5OKtrsFZ18Xo7KSmTwqGX+HGx/JIxp8JoeYM3a73Qs+zsR43mvOWgv8oMDHwCjIxeCSHbW9j9379iFFxhMRl8qONZuJ8hdR5kwUShNFhYU889RL9PbZ5FZ/TrkQY9Chd6PGoQwgIS2P3//2cYJ9rPR1NKLValGolVRWVdDS1oJfQABqjYauxnqunDGFHQX7cAYnEp2SQUvdEZzGLuJjYoiIiB7sInLcOqWWbOikHqrKDvLux1+wsbyHB372P0wdlYqP3Ab42Auk40Isiq9Qoj7bZudQyNW/5x0brfvaPeDrwcfJbigyHxIulG4bpft289G7b1NUUoFZ7S8rnIshcjgdKJUqVCqlXNTj6RXjR1BUBk/942+E6h1osWA3Gtm8eQs6fwMjx46RNy6X3U6ArwFfhYaPl38CARp8Q/wICgpA4ZZwO0WXKBVNAnzkj2ffnj1MO2+ynC0Tz1Sr1TQ2NVBdV4WPnx8BgSGUHyrkhktmUlRSRp82mLDkdEw9nfQ21xIXGUlcXAJISpQKj+NwMtMJ3RNbTyMrF7/Cfz5eztU/fZL86RcTbvDDRy5UH9T5ODn4EKDJirWnh02rtvOrx/+JQulg/ebX2VK4h4d/+S8iMibw0E/v4aKJWTQV7eX1Z5/hg0838atXFjH74kkEC6AjDaFdvfgJu6pcHAUfThMY63j0ngf4eE87V93zc358+5VEaU2s+2IDT/zhFQJCI3n3w1cJDdHLvHMhw+GZS+L3CR2NXsoLj3DRJfcQFp/Ok88/yeT8dCxVBbzyz3+wYnclF9z6IA8/eCv6Xgv/eeMVZl5xDQnxYWitdaz++EOeemU5dv8M/vx/jzMy3saSN/7NQ39dxR+eepHr5uURqXew6dNlvPivF7HoAnjipddISYvFD9C4e1HYG/sLzj3g4+syHyUljYiaD0+3KzcupxOT2dI/jmI0BTBy8dnyVXy4ZBlJqen88olfExRgkG1wJpHas209+Tbf57sCH0MDKcLZF3O3p8vIgaomDrVbaVfr2FpWysJbLkFl01K2cw9jooM4f1QqarfIzCFnBnQaldydr6rLxr/XbKOg3YxVqyc7OpSrxo5gfHwAepcbbf81J4IPT83HQ5dPJAzHYKvdY4w4mPlos2tZtKGYTWVNdOj0WHQ6XEolLpcbp0sE+RTyuiXozuJrtDsl9PZe7pw+kjkZkUQpbDL42NNk5OXNA+BjKrGqQfCxrqiNNXuOEBmoPwo+RCbCptCx4WATG3fuY+zIRM7PT8dPZFKcLtpMSpZtr+BgcSl3Xz+bEREGfNxuyksrqG3tIjI5idSkGKQ+K19s2srWxi4uv3omYyNCCbHb0Lid8hqvViq/cebQCz6+zS/Qe6+zxQI/SPDRH4MBt1MGB/7BAWjUPqz9fANhgUGMz89EUlkpqahn9YbDzJs3F62ijb6+XjbtKCM5OZORKWHY+hopq++gxRHA/Mvmy5FXrdsqO2pio9+/rwCjsZug0BB6enswqHWcl53D8pVfkD5lOgHRUdQeKcNlMREfE0tISNgQHr1nigxsKp7yQTd2m9BeMGFxuAkOCZUpXV6Nj6/6nE7gVp3oUZ1Exnxot6uTZT6GPvFYoOehJdmtFrn7mdVqk5V2FZISye7m85WrSBmZTlJaCgJ/iOYFgjOtUrnQ6AL44KNNzJ9/JZHhAditvXJ3taaGZhorKgj19WH1l19yy6M/5/PVn5AQBNs3fkFFTTMOhR9CfcatUMmdatSBUVw0ezZXXTyNYL0aldxvXqKivJSamkpi4mPo6OqUOdkzx45j4+ZthKRlEpacTFtLI72tLcRFRREZGSODj6Gxzv6Z6flHv3kltwNjTxe9RhP+weFy616x+SqkQVV0YWZZ4fz1F3nwobswNTXwp/97lq17DmIXSsguBSaLCpc6hNse/BFP3HcZzp4GHvvxT9i84yAunR6lrx8Wuxq75CsryD//7B+JDPLBRyEU660ojqNdDWY+jOBqZd1HH/Gbv75NaUMXgYEBqBUqjGahch7Lr/78J264fDR+gpJ2TENk8aIC2Nnoaq3l2d88xruLN6MMCkbpa8BpV8gc+fyZs3js8UfISw6ibd8Wbl1wGz1aPxxq0fLTSV+fFUVgEnNvvI3//dlNRKtMNBbv5aYFd9NhVqLw0eJWaTGalGgCo5h3/RX86tE7CdCJ8RtScN7f7coDPk7W7WoI7aq/29V1184ZjJscHUwhnuiUaYLLPl7O++9/SEpGprfb1Xe4Ow8HfJwp7WrgZ8uN4CUXFpuDvXWdLC2oRB2WSE+viS6blU6U9DicaLQa/Hy0/YKhgy+tcTnwtZlJjoqkr8+IWqUkJsSf+CA1s8alEOiU0Lls/Z+/eNYA7UpkPvrBxxUTCRdyukNrPo4DIAL6uiQFvWYbZrsTp5BvVSpxSkoOVVSzsagMKTiYubMnE+2SMDitshhwpw02VrRS1dLF+BERzBqVRHlTF6+sL6baDP6h/p4lSyG+WkGtcmOyemhXQQYfT82aQoB5F34uiUCFm9hALZNGxjBuRDi+TjedRheLN5ZwoKiYe268hOS4IHrNLrbv2CuDtQunTEClUXOkoZv3PvyIvPx8po7PJNpXh6/biVoEXAbWx6Gr59cGvk6cfKJO0Jv5+A4/Su+tf5AW+MGBD8+3LyIvMlEfp9OOWvSUdCtY89k6QgKDGZ+fhUJp5tDBIl59+T/4B4TgVDqwuV20dxrR6/0J8NPidNnRBEWSN30uF144DYPLhlZEX3EhuSW2btqG2ykREx1JU1Mdo0eOIkAfwOtvv8Ol119LcGQYlRXFOK0WYmNi8fHxo6/XSGRU5LcUcTz7aVce3DD4nmcUqT0Bn3xV5sOKQnJ4hKP6D1kA0m2ituYIq77cwuGyOtyyrseQw1MJTnNzC4YAf/wMIpbtmYuyeKXkxuRSUt5kYeG1N3LZpPEU796Erz/EpMdSXldHj0lC7RPCgaIqIsKCiA5WYupp8vQwkpQ43aLYVEVbRw9pGTmY+ozMvmCqzHOWn+GWOFh4iPrqBkaPHkVRcSH5uXmEB4XxwZKPyJk0gYT0FBobauhubyU2Oobg4DBaW9oQVJCh7zwUeJzOymUU4OMND/jorCzj2adf4NNVG6ntsKELjWf0hGlcduXlzJs7lZSoYDTOPsoLNvDR4sUsXbGB4gYjgfEjmTbncm65/XqmjU7GV4A4WRDPCicFH6J2QWQvbPS2N7Fh+TI+XLSY9buL6JYCGJl/AdfeeDNXXTGT2CCdXKtx8joHl5z9aDiyl6XvLOLDZV9wqKYDn6gMpl96NTcsuIKZ49MIUFvpay7j1aeeYtGnqymu7UIRmEB23hQuu3I+8+ZMJyMxSqZiuEztFK4Tjv8HLF9fQKNRSfLYKcy7fgFXXj6L0QmR6PoNrBhotfv8SQrOB5waudVuP/iQC86b5MzHddddcuIwCblokflwu/hYgI//fMiI9ExZ50Pj1fk4nWk97HP/G+DDsyJKuCWJPquDph4zSq1e1uLpdrjZW9PJjrIaWkwm0jPimD4qhSCbk6r2Hl7ZVYZKq+XO89LIjw5B5xBiq6ATDVCUyOrlapFZERTM/jrEAdrV58UtR8HHwwJ8iK5SLkG76i+6FjRGN3QarWytaWVVTQfdGs86OLi2eEJpvSYL7b1GJI2aqIgQfIRApxzIcGN3K2jqsWAxGckJ95PVyUfFh9LdapQFX91KuTpSriuxKTTsr+mmoLSREIOOOZOzMCgccmZIFMILXSEhqKlViXoQjfxH1IO0mBQy+CgsKpHBx4jYIGpr2tl5oJKKHgvGgEBMai0muwM6mnjiyvPICvSRRRE97zukWOpkKGTYM8bTpMQLPk7DYN5TzwkLfL/Ax/Ge50n6zh7do48Oj0cYTvgmQ8EHKgtFpVV89MlWxo+fgFrZg8liprCojqjoRJJjAmXF4zazG5+YLC6cdQEGp6BGGWX1c6vVzKbNBbhVBpKSM+jpNZKWmkRNVQnVleVMu2AmAQH+lJeXyNmMGFlbQUljYzOjR408YfKcJH4/2GxoAE8d1ZwecrnsRQ0Jt5xD9Kuv+wIF4amqqIB9u7dT29SBXaGXxeA89hLNcZ1yx6eqmlaCQsIJDQmSgaUcTxsCPoTed+74SYxISaSns4Ou9g55Axo610TmA6ebHTt3EZMUT1RctIc33L8xyxBEIZ6oJTkxntToUFrqqqmsrsU/KAwfQyCHikuYfuGFFOzbS2hYEDZLDwqlC/8Af7ltpdMpnihoV83kjxO0q71cMHUqAX46udWr3WZm375i6pt7GTd+CnX1jeTmjqG2upiqynJGj80lMiqK+rpqOjvaiImOxU8fRHFxCfn5eSeCj68z8En+XtCu3nr9VR762YMonDYqyo5Q19Ast7RV6wOIjIkjNW0EkWEBMqCQ7e0wUlN5hNLyGjr7bPgEhBI/IpX09GT0KvHGA4dLzk4Ye3ooKauj3SgxYeJEgvwG1cLFh97b1khlRTnVDa1YJR3hMfFkZGUSEervaaV9MuQhD6ZoJyYoZDYaqyopKa2krceMxhBCYkoGI5LiCNILjR8nLoeZBnFO2RE6eizgE0hEdDypKYnERIZ4BBjl+zmRzN2UlpRQXtOEyQ5BkbGkZKQRFx3hEV08+n5C7NBMRUkpNa1mwhOSSR2RiKj3GDzHAyhEZ8+CgkP09llISU0mKTHmJKMxQMaXqK2to6qqRla7Hj1mjJy9HZrvOoOh9l5yEgsMB3wM7XY1XCMOCvINDa0fW50h/PGCsmrWFNdh1AVhtNmJDfVn7oQskn0UspDuxiMtrDtYij48HD+thvzESHITQnDbHRRVtFLc1E6v1hdbv46GHDyRJOxuaOixUN9lwlenISs+TBbz86xvnt8k6GAiE6JXKQnz1xEWIFqEe2bZkPCRXLdR1dDC/uo6JH8Dk/NHEipJ+DiPrTcR2Z0AjZK4YD9ig/3kGq2Bwm5Bf1UoHHKr3XWHRc1HBZFBeu6eP5EgpchMSLJ457HAR87FiDgkTSYliwbAx02XkB4TiENkjrotNBkdHGzq4EBNE75hkbR39xIdE0qIWuLSUXFkhRjw7RdXHGQlnHnbBgE+vAXnw/0SvOedKxb4foGPfqsf718fq6zav9SJdWZArfkk4EPQrkqrWti4u4abb74RPc30dnfy2bqDZGSOYVxmFNbeGg5VNlLVq2XWhTMIdrSxb9sGyqsa6DK5CAyLJjg8gtCQAKIjg7E6newtqmDkyEwSIyLxUUFZWRU/4ScAACAASURBVJFM5woPCqejpYv9hw6z4I6bUWs1cqtduVjvG+mjnitT8Sve8+i67xH1GziEk9hcU0Z5yWFaO3rluowTMhanKLEe+jTR6T45cxRp6WkEGnxQu4Xq/GAfIZnCI55rk1i0eLHc7Sp9VJZMu5LrCk5IxffTYSSJPTv309NlIjMzk56+LpJGjJDrMxKTE6isKcPmMMv0CRHr0wl8Y7WydVchDm0YsVHRXDEjj7ryYkrKqmjv8Tju4dGxBAYaSIgNQ6FRs2N/MckjkkiKicFfq6au7oisih4aEApOFZ+u+Jy7f3o/Wl+dxzkXLaCPN/dXAf8h5x6t+fjZzzD4D3S7Ou5mx1TN/pfnr7wu9D/z+Jc8A8rEd/brvysbfZ/f+Tsz5n/vxsMBH2dMuzpu7MQnKVx7p8NNVYeRjTUdHKptJCDAjzGZKfirFHK3t5SIYFkbQ3zXZruLvRU11FmVHKhuwKXWkJmWRFpUMPT00dLWgVGtxaESTWQ9x3DdanGeoJkG6DSkhfuTHeGHTtR1DMl8iPbAQo+o4HAZK0S3q4hQFsrdrsDfYTtKWpB3xa8q4FaIAJFDLjhfV9TKFwVHTg0++rPPNpdEVaeZvfWd1JhVFNZ30d3exKMLZpATacBfkqhvbGdffScHW/swm83MmZhDX5+ZOqOTA0eqCI0MISY0gPGxweRF+uPjPF4X5fTnmjfzcfo2815x9lvg+wk+jlsRj/eLjskiyH8pIqZQsHMvfj46MtLjUarsVFY3sW7TIYLDopGUdrRalVzUK7kFO9WCS3LgVPkTEpPFeePzCHS2sG3jOg6Xt2ByqBg5eizBIX6Y+1rRaRy0dfURGJ1Jdk4OQnZOULQ6WiqpqaqgvctKl0mJXVIz48IZhIWGoJE8nYK8NR3f8EMapmN8yqcMvf4MMkdivqncCpQWN6+/8SZZk/PIyh+DRhQkHgWYJ396U2M9JmOv3NLZz+CLyeygpLyBrJGjaGw8gsXSK2vCaNUq9BoFTouZ3YXFlDWZmTZlCpMyoyg5uJ+DRbV0miSS0tJJSo6no71WzgjUN7cQEJlJRtZIAny08pzs7aynpqqMppZujHYfWrtMXDx3DhHhYeiUblRukes5zhMfpo2/Fnz8/3Z+h4KP4z2rMwEfx9/vG07lo5d7wce3Zcn/6n2+M/BxzHfjydyK8EeP2c3hynb2VLdS2GMlJj6EGRkJ5IT5EawWdERZ/nSIBqBnwgqR3AOV9Wwsb8Ko9JV1PqaOCEHvsp+0lkE24pl8HwMApj+TPAA+dh8uY/meAzhCQ1l49WxGSB7w4al9PHaROCkIOQn4iAryFJyLzIeodZNzLv1iwwrJhQAfR9rMbClvZX+riX3tvSTFx3B1XjLqvg5MNhcVje20WawER4QyIkTP3JHxBEpuLFaXrNK+u9NORUs7k1MjuXp8BkFym91jM0CnayYv+PivfqLeh/1ALPC9BB8nhpI9CtYDx/GVEDJ3VamQqSaCBhEY4CuLD3a0dlC4r5htuw9hUhmIjA7nggkZVBTv5VB5JSpDOCNSR3LehCnERkagxi4LGw2AG8HTtNmstLa3UVFRLv+ES2YLsS/PL1BJdrSSkarKUvZXNKIKSWJs7mTsQn06NERu56uQaT5ndgz4yQO6DKe76J3ZU71XHW8BsVmqhBCgVeLTFcuJG5lBYnb6USHJoW2Vj79WjKFnwxV1RA7MFjsWpxr/gEAcNjMOmwUfHx0+2sFmq263G4vFil6vHywy7p/0dqcDq2ha0NNDcUmx3Ahh/px5+Og81yslBxrJREtjNQVFRzBqwpl6wcUYRd1HaChqtQDDHurZwHHqlsUnzgUZfLz5Bj97+GEM/v6eE05Jc/oW59LQ7Ncxtx3y8O/qA/kmgOpMwcvxi9wxEZd+R3G4IetvcRjO9VsNB3ycNu3qhHEUk0YUcCto7HWysbCO5i4jyXFhTBoTT6hGtMAWtRiD9NETHXiFLMJX3dxNQ2snoQF6spKi5La6x5YwDJlY/d/PSTWVhjXwco5Ypl0dqW9kZ0UNdj8D0yaNIVYFvk7RHHoYIEc+yVPzISpWDtb1UnikmSA/HbPy09AL8cN+QCAvP4OqjDLTwGJ1cKihnTXljWSMzSdEJVFUXEK9xYlDpWJUQggzM2MJVUlo+3VMZIsr1bSaXew5WISfXsvY7DT8NMohWiceA53uMuOlXQ1r8nhPOscs8P0EH/2DcGr61SlG6fgN+msHs1/u/Lj0r2fxHbLMDNOBOB0n7mt/mveEfr/WIzYlj4Yc5RJF2QPj8/VbwUkaYfVHy4bs+KeM+h/vAQ7+BrHJyj0PZN7/sYP1dZv3wN8POAxD609OfOIJDdQ8dul/5ml/I6eYV8OauwqJYzIfBv9jgcfp7spfNce/icP/VU750N94MmP3gynx/Q/pyv3tfI3DXEdO+bDvKlvy7bzdOXGX4YCPhISE07LF6X7Dp5q2p/XQ/pNPtlZ93fp16ucM/rKhW/Gw1pajN/UUesv7r3w7zz1P1YhkuPf27CH9+33/gj0IhDxtyE9oyHEmBj3JNUcVzsNFN8xv6abe23gt8AO3wPcafPzAbev9+V4LnHUWGAAfd919F356v+ETxs86S3hf6Fy0QGdnJ4sXLebOO+9EoxHNLQYPkY0U3ZpOF3yci3Y8F955ANAcBR9hYefCa3vf0WuBYVnACz6GZSbvSV4LeC0gLCDAx5tvvuk1htcC56wFdDodd9xxhyyedzz4EErzgnZ15tmDc9asZ+2Lnwx8eOfHWTvc3hcbpgW84GOYhvKe5rWA1wIe2pnFYvGawmuBc9YCwnH09RWKEMceIvMxAD7OWeN4X/wEC3gzH95J4bXAiRbwgg/vrPBawGsBrwW8FvBa4BtaYAB8eGlX39CQZ9nlAnxYrVbCvLSrs2xkva/zTSzgBR/fxHrea70WOEct8F0WaJ6jJvW+9g/cAr29vXLNh9D5UKkGpTN/4K/l/fmnaYGha6PL5UI0KRAig6GhofKdvGvnaRrUe/pZaQEv+Dgrh9X7Ul4LeC3gtYDXAt+FBU7lPJpMJhl8iAi3qAvxHueuBQY6Z4l2/aJJgQAhgYGB565BvG/utcBxFvCCD++U8FrAawGvBbwW8FpgmBY4WYtscakAHoJeIwrRvRSbYRrzLDrtZK16u7q65Bo5rVaLj8+gltNZ9NreV/Fa4Iws4AUfZ2Q270VeC5y7FviqTi3eLi7n7rw4l978ZNkP8d8E+BAUG39/f1kkVNCvlEpZi9t7nCMWECKxItMh5kJfX588B0SDgqHzwLtOniOTwfuap7SAF3x4J4fXAl4LfHsWOG2hz2/v0d47eS3wXVvgVFmPgeeKvxfgQzidgmYjHE7x57sSsPuu39d7/6+3wFB1eTHOAngIACLakgv63fHA4+vv6D3Da4Gz3wJe8HH2j7H3Db0W8Frg/7F3HmBSVmf7v2d2drax9N6WjlKko6DYCxbUaIwlscXE9MT0L/n+yZfEGJN8XxJTTDPNlsTewAZEBQuCdOkgvfddtk/5X78XzvruMLM7uyyw5TlXiDDzznnPuU977qcdQ8AQOAEIOEEUFyxiQNB+I4j6BdQT0Ax7xUlEALc73KywfPHfRMuXWT1O4uDYqxsNAkY+Gs1QWEMMAUPAEDAEmjICfncsy2rUlEeyfm1PZ8yNfNQPW/tV80LAyEfzGk/rjSFgCBgChsAJRqA2d6wT3Bx73UlEwE9AjGicxIGwVzdqBIx8NOrhscYZAoaAIWAINGYEahIw09GEN+a+WdvSQ8DGOT2c7ClDwCFg5MPmgiFgCBgChoAhYAgYAoaAIWAInBAEjHycEJjtJYaAIWAIGAKGgCFgCBgChoAhYOTD5oAhYAgYAoaAIWAIGALHiIBLqVxbdjNz0zpGoO3nTR4BIx9NfgitA4aAIWAIGAKGgCFw0hHgniNKvOaWGPk46SNlDTjJCBj5OMkDYK83BAwBQ8AQMAQMAUPAEDAEWgoCRj5aykhbPw0BQ8AQMAQMAUPAEDAEDIGTjICRj5M8APZ6Q8AQMAQMAUPAEDAEDAFDoKUgYOSjpYy09dMQMAQMAUPAEDAEDAFDwBA4yQgY+TjJA2CvNwQMAUPAEDAEDAFDwBAwBFoKAkY+WspIWz8NAUPAEDAEDAFDwBAwBAyBk4yAkY+TPAD2ekPAEDAEDAFDwBAwBAwBQ6ClIGDko6WMtPXTEDAEDAFDwBAwBAwBQ8AQOMkIGPk4yQNgrzcEDAFDwBAwBAwBQ8AQMARaCgJGPlrKSFs/DQFDwBAwBAwBQ8AQMAQMgZOMQIsgH4FAQPF4PCnU3neKi/9ReI7Pjip87/u4pjpP8pja6w2BFodAynXbBJBwe1PSfach2s++lWT7a8qYNQQsVochYAgYAobAyUGgRZCPkwOtvdUQMAQMAUPAEDAEDAFDwBAwBPwItDjykY6WMZVVw6wdtngMgcaLQE3rszFr+U/4vpLCEtJ4R9ZaZggYAoaAIdCcEGhx5KM+g5dMcDnhAkN9Gm6/MQRaAAI1rs8A3pKp3S5bADzWRUPAEDAEDAFDoFEh0GzJR1qEIUEDCKGIxWJezIefXDhf7ESrSao4kkY1wtYYQ6CZI5DO+kz2DOv3ZFhEEmM7/G1oyD3F7WH+9/nrNwVKM18Y1j1DwBAwBBopAs2WfDRSvK1ZhoAhYAgYAoaAIWAIGAKGQItFwMjHkaGvixawLs+22JllHTcEThICtj4PA284nKQJaK81BAwBQ8AQqBGBZks+Vq1apUWLFuljH/tYVerchx9+WJMmTdKaNWuUn5+vM844wwNn165deuaZZ3TnnXcmT7Prg7CiokIPPPCAbrrpJrVr1877Zvbs2Xrvvfc0YMAATZkyxaacIWAInEQEHnzwQV1wwQXq2bOntzaj0ajOPffcqhbhWvnnP/9ZpaWluvrqq9W3b1/NmTNH77zzjvr06aOPfOQjKVvPOt+9e7cuvfRS7d+/X48++qg+/elPKysrq049/s9//qPs7GxNnDix2u+OhTAsXrxYM2fOVJcuXbx+sU996lOfUqtWrerUNnvYEDAEDAFDwBA4ngg0W/KxceNGzZo1S3l5ebrmmms8DD/zmc94hzECSefOnfWJT3xCmzdvFoJAbm6uPvrRj1YjH3PnztXKlSur4V9ZWaknn3xSl19+ufd8165d9Ze//EUc/Ndee60n5BQXF+vpp5/2vs/JyTme42d1GwItGoFkwvpzzz2nwsJCnXXWWR5BWLZsmXr37q1zzjnHwwoycsMNN3jfs0Z79Oihhx56yCMg/Pv8889XWVmZt84hKv7y/vvv68D+Azpr0lneO6ZNm+b9JjMzsyp+ZNSoURo+fHiN4/Luu+9q9erV3m+6d++uCy+88JjH8YUXXqjad+gD7XcxHuxLYGDFEDAEDAFDwBA42Qg0W/IBsNu2bdPLL7+sT37ykynJxwcffOBpPBEg0Bqed955VYTh9ddf16KFi6qTj0ilR1bOPPNM3XrrrerVq5dHPrC0OO1qUVGR/va3v3ka0Ysvvlht2rRJOs5YUXgnAs6ECRPUvn37kz0f7P2GQJNHAIH7m9/8piZPnuwJ9QsXLtSCBQt06qmnepaGSCSiG2+8Uffee69nrVy6dKn3jJ8ElJSUeJYDLwGF73bRdR+s80jHqJGjPCXD7Ddne1aWzFCmd1npkiVLvDVP/bUVCMjjjz+ucDjstYVC24PBoPdf2sTe0a9fv9qq8r6fOnWqUJj86Ec/qqrrr3/9q1555RV95Stf8chWTQXytXfvXg+ndN+ZVsPsIUPAEDAEDAFDwIdA0yQfvixViVlssHhs37496SD/7ne/0yWXXOJpQjnUIRquIEj87Gc/09e//nWPWDhXBQjMpk2bvOdxyZg/f75mzJihL37xi+rYsaPWrVvnWVLWrV1XVVd5Rbnn8oUGlEMfoSZZOXjwoKeBRRj61a9+pWHDhtnkNAQMgQZAAPI/evRojRw50quNNf/WW295rpWJ5ANLCW6YWAv8xWWhWr58uUc4KG+++aZ27Nih6667znO/+sMf/uARHVyoKFg8WfeOfBQfKtbS95ce1SO3b7GfYE255ZZbqp5x3z322GOeVQbFCPsR7qI1FYgHz3z84x+v9tif/vQnz930sssu8yy1qco3vvENz4KL0gR3VSuGgCFgCBgChsDxQKBpko8akHjqqac8cuAKgsaGDRvUr28/BTOC1YIwESggHd26datW47e+9S3PD5yC1vDZZ5/1XBbQcP773//2tJQIIFgusKx06NBBF110kTp16uS5ayCsIPz85Cc/UevWrVO29tChQ/rOd77jCUMc/P379z8eY2x1GgItAgGsFOvXr/eskVgTXDlw4IBHFFzhOdbdl770JS8uxBUUDLhjJpa77rrLswhAAKirvLzcE+JZ/ygm2CuwVrhy1VVXeVYXCnsPSo3EsmfPHu837B2UmlLsYr0pKCgQVoxUBcJC27DYJO5n7jfXX399tdiXxLru+9V9WrV6leemyn5mxRAwBAwBQ8AQOB4INEnyUdtNxgDltIcEk2N9+PnPf+5ZIDIyMjwcCTZ99dVXtWLFCv3Xf/1XrdjimsHhf99993nPUidWEQQY4kZwteJwx40LNyw0olYMAUPgxCDAekeRQFzX//t//88j8qFQyHs5ySRYk8R/ub0hUdhHaYAl9Ktf/Wq1BmOd/O///m8vxosEFc8//7ywrrLusbCiqMCyQMxYYiEOJFWw929+8xtPMXHbbbcd9TveSVtd+2tC0H9HSKLb1YlB3t5iCBgChoAhYAjUDYEmST5cF5ORkMSLAHkWTeXNN9/saSBxneJ3BJgSjPrlL3+5iqjUdOGYu5DMaThdIKojOVhH/vjHP+qUU07xXKj8mtDahuRYMtzUVrd9bwi0JAQIJse1inU9YsSIKvKB8gBSkqo88sgjnnUjkXwQ1+XcOJNdPMo+kGqt4775/e9/P+kr/eQjcd+BkOD+WVvQemLFBJzPmzevKuYj8ftke2NLmhvWV0PAEDAEDIHGgUCTJB+Jh3Wi8P7SSy8JYcI9h4CAYEFqXKdNREvK5/h6+wtCgXOFIGUn1pFkhbrRiA4dOtRzxcLlAXcFtKJYR7Cw/Pa3v/W0m4k3GjeOobdWGALNCwG33m+//XZ95a6vaOSIw/EeWD6wWrrED6xN4r/8LpEPP/Sw9uzdcxT5ICPeZz/7WQ0aNEik6mb/IJ6DNY3l87vf/a7u//39ys2pbvmYPn26F3/xgx/8IOkt6uwzJK5w1hj/SLBX0TaIEIkoaipYdMePH++5U6UiHyfjFvfmNbOsN4aAIWAIGAINiUCTJB+1AbBv3z7t3Lkz6WNYJ9CIpjrUyX6DuwSFuA6sIxR8oZ984kmPcFB+/OMfe4GmaFQRZhBKCEbF35oc+xz4kBcC0/FBt2IIGAInBgFcH4nJcK5QkI+3337by3rHeoYQsM5Zs7hpoUDAEorQ/7Wvfc1rpBPYIRAEff/rX//y6iMonbgQyAcWVd41ePDgKgUDSg8Cv9mDeAfvSlYgH8SM4M7lL9T7wx/+0AsaP/vss6sIEtm6/vGPfxxFZHD5hKhAiE4//XQvXTAB7OxNKUscv9QTMxb2FkPAEDAEDAFDIBGBZkk+6CTZbQg+TywczASGcxGXv+CbjaYxmZWC9Jl///vfhS82sRy4VZHRBh9wCAraSy4fQ5N5xx13eK5dCBcQHJ6xS75s4RkCJw8ByAfr/nvf/57Ky8o9cuAKxIMU1458JLpd8RxrHwsoQj5EJFlxLk1DhgzxEk5ATLCa8O9U5CNVzAeuXiSg8LtdETDPnUPsTySo+MUvfuHFi7gAeQLSSYpB2nAsNL///e9PHuD2ZkPAEDAEDAFDoAYEmi352Lp1q+f/nFgIyiQYFaHAH3RKqkzS8CaSDzSOpM0lQJ20mNyMTAYsLiwjq9aWLVu835D/f++evZ4LBBlncLugPlJoQnasGAKGwIlDgBgs7qsYfMpgPfP0M1662+9/r3r8BalsyTpFIfEE+4IjH6x3LA24ZrJ+X3vtNc+qedppp6XsBCl7b7rpJo+gQBD8z/pdn7iYEDdNUgHTxsSSjHz4n8FiQopuCIjLyue+N/Jx4uaYvckQMAQMAUOgfgg0O/IBUUCQSBVnAXHAMoGrBCVZECZpJl3cBwIK6TK5OIwYDlLoukJsCX7fFG4rJrMWF3lBPvC/JuUmQoKrK3GI0I4isCDgkE6Te0OsGAKGwLEjgOXg0ksv9dJjY/l48cUXvb/7CxmuCFCnYCnFPdKRD74jlovvp0yZ4ikdWK9YSqpKXN7Fgm6vYT/A2lFbmlqC0MeNG+fVm6ygsMBtKlXAeSL54LJCUgzj5oUlBAts27Ztvf2nLvFm/I49DLfUZKTo2EfFajAEDAFDwBAwBKRmRz7QUOJWkerQ5dZgNJloJ5Nlr4GMkBmLtLzcWo71hEB1/p1IPtwEwi+cd+J+RbwHBzgCBH7i/DZVsUsGbQkaAg2HgLMuEN+BEoIgbCyckA9cMBOtFlgYnPtlTW5XtPDuu+/24shwbUpVsIx+6lOfSko+3F4DUWAPwh3TXYCYWJ9HPr7xTQ0/bXjSVznywUWH7GUkuSBehfpQkrAfkdkL8uT2QS4PZC+i/akC0O2SwYabi1aTIWAIGAKGQGoEmh35SOwq2kosIdweToAp2WmwTnDbLy4XXBJGICkpchMLVgkuK0ODisCQinxwhwDv+cIXvuBVkS75IOPWPffc42lXP/e5z3kWGSuGgCFwbAgQWP7lr3y5WrYrYj6wOKS6zK8m8oEA/6Mf/cjLlsXe4QT6xLoeeOCBoy7o8ys4SE6By9WVV16ZMhaEniezfBzYf0AfrP/AAwaXLhJesF/k5OR4N6BjSXEFl1MsNVg+sJ6QQIMgdsgJn1GSERB+s27dOm+/g7hZMQQMAUPAEDAEjgcCzZZ84PoEuSC7DcGX+EcT+A35mDRpknfAvv76615wJr7c3A3AgcyNx+4iQgDnFnT8syEwuGD53a74Ho0jJIWYEawevJNMN1xcWJvl43gMqNVpCLQ0BJyAj/siMVik0YWAoFBg7RJ/xbr8/Oc/X83Nkvs7sCLgOvX8c897Qj1uV8kEcxJNkFSC/aCysrLKlZJ3IuyTXQshn/dyv4crLkCcrFQkqqB+v5Lh0KFD3n7hL7/+9a+9LFyk93UFiwnKD/YbrLAUCIX/hnZ/HVhVuSuEy1Cp56c//Wk18tHS5oj11xAwBAwBQ6DxINDsyAfCBMIBKSc5rHGr4AZiV/zkw31GukyEAgjLo48+WpVBhu9x1yDbDYIJPtUINhSECoJS77//fi/okzs+CPa89957hb8494dwtwC+17UVu2SwNoTse0OgdgQQ5Ek5i7IBoRxrJKlvKbhD+QsEg7S6xErwHGuQtLfOeul/lnXuLhUlYQVxXi42hN9yrwhWFZdSGxKCxZTiyAmXHrIfkFnLX2bOnOntUzzHvoElg/0KMpNYyKJFFj3ShadbyL7Hu5988kmNHTu2yvKR7u/tOUPAEDAEDAFDoKERaHbkA6KAjzdpbu+66y7v9uGsrKwq3JKRDwQRUuaSuhJLCEGbTvsJ6SDNJsGYuEj568KvGisKgay4dOE+hWsFF38haGANqUvAZ0MPrtVnCLQkBHBjhHygEIAI/PKXv/RIyEc+8pGqu3v8Vg2IA0I/z5MUgmBxd8cPuLlnv/3tb3uWTwpB4sSKOHLBM9QDGcECQiFmjHgMCokoUEhAiJLtB+wZKEtIavGd73zHy7BV7WJSdx9H/DCR4Vn2oHQvDoTQUC/tx7XTuV21pHlhfTUEDAFDwBBoXAg0O/KBu0FRUZEXx5GoZQR63C/QLno3C3Owc+HWEQ0lGk1csCASfn9uLCL8ScxGRV28x11mRj1YXnCNQHNpxKNxTXZrTfNGgDWLKxXKA9Yw7kz813+TeTIEcM3E1TLVc9yxAcGgYNF0N6X76yIYHWJA4Xue8+8H7Cs1FX7Le5xLVUOOFDFo7EtYYe3OoYZE1uoyBAwBQ8AQqA8CzY58+EE4nu5M6Woe6zMo9htDwBA4QQj4FBDH440NuQclSwvuV6DQftuXjscoWp2GgCFgCBgCDYlAsyIf3ESO5tOKIdBSEeAeilRByM0ZE1ySsE4ScI6rZGMpqTJjnSglycnCgX7zB+szLm1+d7aT1aYGee8RstqQpNJIY4OMjFdJ4ricSDKe1ruOs7Kj4ZBswJpORp9976zvWmU8cdt36/NYEHFzI605ciwvqsdvT9YZ1azIx8svv+xp/gr6FCQfAlysnA914hM1fVePAa3vTwJHGkgGHiuGQF0QWLRwkXeXBWmlW1rBLYo0sX7XyMQ15NaWd5gcWV/+z44bZifj8D1unUm1tR7er/x4cqiRBAC3VHefygluVst+XTObd9UEN18sVMseZOt9TQikI1jXhmB9yctR9Taz9VgbbrV93+zIR0FBgSZMnFBbv4/+vpGQj7o33H5hCBxGgNTOvXr2apHkg2BzLvnj/p5QZsimRCNBYPGixV4sDJkCrZxYBBpMaKpjsxtC4Ev2Sj/5OF7vqGNX7XFDIH0EThL5aIzWFk9RFd//fjyqsPYURhUMt1FmOCd9MBvgSXLwEwjpvySrvtW+8sor3g2+9SIf9X1pbb8zUlMbQvZ9AyGQjHw01o2ngbpcVQ3kY968ebpiyhVekHmDFlvD9YYTaxzkY+DAgfWu42T+kPVDsD7plnHnS3VJpWsjQjHJC8hsRmKTOhWfcHIs6/ZYflun9tbwcCrik4o0uDanSyrqRKxqEPpqwyqxPXV6b0OB2YjrAT/WBpZnMvfVtj5wY2J/Zn34M4c2CK4nSbhPZ3hqm2fp1FHXZ/zvPJb3+9dm4vgmjUNMs6FGPlIBZQJHmlPIHmssCPzrn//yUsy2RLer40o+GssAN8F2NHXyN05PSwAAIABJREFUQapid3Gsn3x47mU+F17/IQz5IKsYa5FYlxOR9dAJbw0ixNVzntX0bv93Rz2XIDSerD6kIj4nqz31HIbj+rNEIZY4O64pIMOoIx+1zXfSlKNwxhWztliw+grNjXXM0m1Xfft9XAf/SOXp9qG2tjR58uEHIpnlgwOD24UpPXr0qMrP74Bh8ZAmkwMDq0ldCouOQ6Y+6SvRprl7ATiknLaW9KCkC6bOTp061aU59mwLR8DIR90tH6x9YhJcaty0plASxQSB7gRWV9N2u7CtI0Lqpk2bvAPXr/FL631N+KGmTj7Y45kjCEnsx6nGjv3cEZADBw54aZ7Z10m57oJWj8cwpiukpPNcMi1mQwkade17svbW1QrB8ySi4L/p9KOmZxJdvpJp+NPBuK44NPbnuaSVVOWkKW/Xrp0nx9REPrCSQOaRy5DHEq8vqOpvQkxPbcSW3yXO39qsMA1lGUgco3TmWrXfHINl7ljnR2Jba/t30vfV0+LU5MmHm3SAVo18HBEQ1n+wXv0H9PdIB24Zw4cPr4YfNxZz8RYZgrjpHBKSWGD0bGKJLP3SyZfqpo/fpJtuuinp7ziQ/Jov6nGZeLiMkAsKKVwA1qdPH+/v3LrMjccf//jHvQvHrBgC6SLgd7uq8waY7ksa4XP0lcDmuXPnasqVU5K6XbF+WX/eGvaRBy4gvPTSS/XJT35SoYzQUQkpWMMcqE6A9K9hPxSjR4/WL37xC1100UXeIchz/sJn/fr1824aP+OMM46rQNqYhqipkw+EKxRU3L+CtjZZYW6RaRHXE3e+bNy40TszTjnllLTcAJkfPM8fziA/YeE7d27UJNy552oTAF0fqJP3JL7LtcH/HG1yQqVbS/zbKc2cVSjZu1O1352r/nrqOnfdexMxq2s9PF+fupJhUd+66tPmk/2bxYsXe3emcY+R/76zmtrFPWgQehQ17Imu1GS9c3sq/013fqeDTX3GvKZ63ZxONR+TnctuDtXWXtZpMvk01e/cu+ijf/3W9p7E7x32De3O3CzIhwMrmeWDw+PUU0/1DgcmeiKAkA9uKucG82SXElL3E088oX//+9966qmnqo0LFoqvf/3rGjFihL70pS9VE2oYcD5HICQDEeX//u//vNvPKYMHD/ZuYqe0a9tOGaHDpAfygY/0T37yk7ppY+s6o+z5ZodASw84rynmg3XOLeMvvvhitXEvLCz0bgCH/H/zm988ak6MHTvW+9348eO97373u9/pRz/60VHPof3DWvnHP/5Ra9eu1a9//eujnkEbjoaQcbrkkkua3fxL1qGmTj7WrFnjkQq0tAhXfu27+/vChQv16quviktq2fMhoAghEGL2/nQP7e9+97tavXq1R4RJnOAK9X75y1/2/nnfffd5ijK/Vte1A6Hus5/9rB544AGPKNWmxfzCF76gL37xi9756Op76623PCXe3XffXfV+zqRbbr1FI0eM9D7j+z//+c/q37+/d57xnjvvvNO7XJc1dPrpp1ebCngefPWur3oZ5lCsuYs0H3roIT333HOaMGGCvvGNb9R5PfBeMFu1apVuv/12XX755VV1pKN8SXzmW9/6lpcxj77UtD79v3vhhRf04IMPehgmYoalE4zPO++8Ovetqfzgvffe8+SmmqyCiX1hz+XiUwRi5KDEksyCxN7JuFB++tOf1pjAorax99eP/Iai4HOf+5wuuOACr/5jsWBxNiBrojxGsZVOQfbkjElV3NpEWX3XXXelU2W1Z8CNdUncXU19S4UbyvHf/OY3+sMf/pCWBTHdBrYI8jFkyBDP9YoJ9pWvfEVnnXVWFT4IJT/4wQ/EIqJMnjzZ21AdYeCzRx5+xNtE+vbrexSu1EvwVKKLFIPMoPXt29c7DM4++2xPaEFT8D//8z/ebwYNGnRUfWz0HFaOpKQ7kPacIVCNfLSUmKUjJt/aYj5QHNx2622eFTSx4DKFRSRZOtiVK1d67jO/v//3uujii7xbyLlLiP0CYQOlBMLmww8/7K11nkVY5XD1F/aDiy++2CMlCJa13breXGYz5APrEQdfTe4YjbW/CLa4iiDwJwsgR3BBAMWS7bJ6YUlDIIN8jBo1qla/dtd3ziYEDOZTmzZtqiBxZxdnAjgyV//+9797Ll28yxXmJlZ4Mj4m05AmuqUgHHfu3NkjIC7hy2uvvaZf/vKXVQSB3+AeTH84PydOnOj194033tBXv/pVj5RRbrzxRn3605/2iAeacMo777yjd9991xPCUM7RfggLXgjUC4FBqIQ4pEzFXMs+lgwzxuyRRx6pRgYS5xeEERKF4sHh8vnPf95bo+eff37K9ZkovGHJpC4wRPvvCljgUXHuuedq5syZYn9ibGoTjBvrOkjVLsYXoss8YlwT97xka574EOYqcxTZLJ0CsWWOQTy4yyqV+yNWym9/+9v6/ve/X6PbOsphyObHPvYxr+0vvfSSt26uuOKKdJqT8hmEfKzgrEvPUpqGSxJXRDAXPQV2ikJiJjCAbKdTNmzY4Cmwwd+5+0JcRo48rEBIVlDC33LLLUfJpcS9Icsix7KG/WEGzz//vCCTn/jEJ9JpVrVnmiX52Llrp7exUUrLSjV71mxvE0AzCtP+8Y9/7AkH//znP71FgHaLTZXCpsoAAfKZZ57pfQb5+OWvfukN5lElwa/bfY/m6+abb/YIh5vg/J2DhEFMVu69917vOyZMMo0AzJMFYsUQSIaAWT5Sx3xAPjiQcI2qS0Ew4kBBcEDYox7cMxHW0DKT3hfBFI3xo48+qvPPO18XXHhYg+YvCC08h6YXa0pLKU3d8sGhi0CDkA35YBwhUwg/CM4orxA+OYARYjhH+IOwyZ8xY8bUiXxce+21Xl1vv/121RTh8F+2bJl3LjlSgUUfBdY111yjKVOmeM9ylqFx/a//+q8qqznthVAQh8KzfuGZtcD70Pg6qz/Pci46LTPPo/VEmIJMQbY4O2mjP30ySjX+DfG48sorPddCBKYZM2YIoR7Bh/0J3JxAyhnNOQmp8Z+bCJhYf5wwj/DOn2SF8WFdEm/gCm2jnawzsOCdf/3rXz2rhitYKonnweqCEEqhnQhftN1fUhEGrKg7d+zU2eec7Y0LewOadArkg/eiZIC8Ieyi2EQmaE4FgglRRvmaSD5S9RPyQdwHJBoiUVtBOYTSZtGiRZ5lsab3MJ94buiwofriF75Yza3LvYd1C8FmTqMcwKKJsD5r1iyhbMJVknlQn8JcgsBeeOGFaf8c4sP8TKaMdpUwV1lfNZEP1hvrF0IH4WfPYO6yniAHyMD+dZLYwNtuu83bN5LFP7LnYdFhD/JbcpnbKF2Y23XFrFmSj/zW+Z7/N4VJDqPD5ckxNkgFBwMH4+IliwV7+973vldtLNB+4IrBxGBSnnPOOd7Eh4D878//V9k52UdNLgQRzO+f+cxnvA0NAeWjH/2oF4hKgXywATtS468Atk478etD8+UvDDxmabQM6SzWtGe9PdisEDDykZx8ILiwMWPxTKXZQpsLMcBnH20qByRrjjWPgOY0s//7v//rKTY4KBAQ0W5i/aDeOXPmeAcEa9/vNsMka+rkA7/kP/z+D1q+Yrln2XEFwQNhG4ySlaZOPpYvX15FPug3gg1zA0s2iirmABpJzhZc8xDk0XgiLHDGIADXltEH3FA6QQCYowhHCM9+YQlNPueKE7ycAE+SFKc9duSD+eh3IYYU42OPVd1fbr31Vm+O++MgEV5YCwhnriBI826EaYQNiAbk5+qrr6565k9/+pO3FiACuCChJGPN/e1vf/P+jZCK+xFCOso4LEXPPvusty78bl+OLIEbwhDWRJSDfuLg7wN7HgTPpXL2a9p5F+9EWELxyDjNnj3bE5Y43ykQOIQySjLy4YRSv2AFvuCAhYWCohABFoLK8xA3tNi0y8Vy8hzkFK14cymMVW3kI5mbj598uMyMNVmEwBkSCa7+8U205IErRJ25yHjhOudfB9SDsoD1yD6Ni6M/Ng8CxRjRPqwFEGnmfV0stqnIB3X+5S9/8frgLINuHiBj4oIPYUj2LvqJbIlsWBP5wBoK4UBR5p9nrGlIFXJlTfctsd7Yf1CSpVvcGIAb870upVmSD3fPBxs42h02diwOiZkV2JD4Hh9t53aVCB4aTQgMGysDCFNGOEnGvtHCQBAYRDY1nvNPNMgHGzt1cTgRUI5WlU3SBf+xYNgcITFsvGiRYP28j4VgGbDqMr1b1rNGPpKTj3lz52nT5k1JBWSEOg4hFAz8YXPGnQTBDP96BBJ/oDHkA80wmztKC7S2KDYQ0NCE4q6JMIfiwe+D3hzIx69++Sv94pe/8PYuVzhwvv61r+uGG29o1uSD/ZyDnfMANyxIKcQEooBQwLmAQItbEcqiupIPNJNoFVFWYVmgTmch4+zC7Zf17c4ThGjmpZ841Id8cP74U3MjqCAk+RVgCGwIf7RnwYIFnoafOBQUcq4gPEHIrrvuuqqskZAP1hekjLXBdwh+aIUhJVgo6CfECKUa6w8BjBhL3g8WLj6ENQrRSxRScVeBvCRmqoQUJ/O5572MH3iC17Rp06r6gBB42vDT1KPnYVcyCi6W9BlyTfs5q+kXbeQshvixthG+wBHhknGC6HFeN3crJ2NyLJaP2tLCM/eJiUAbj+WutoJ17oYbbvAIiHMJRLZ7//33vbnG+Dnr3NNPP11NkeL2bojl66+/7o2rS/TAXs54I98h56UqKLqILUZ28xcUESi3mJOQb6eQ5hncrpgzNcUG8U5wro18QHJcfJj//cx3SEkyxbd7DrmVeesPOXDfgSsuhhRk0lTx0bWNj//7Zk0+3nrzLU06e5Kn+cClCXD9g44GE9cJNi6IASbRmlgu5IMDgoMimTYLdwxMU5iM77nnnmoB6IDud7tCe8QGi0kRYgEJQgPDYY4wA2GibZjRqQvTWZ0vrarLTLBnmzwCRj5qTrWLQMgB4C8E+rGRYmp3hbiNVJs85IO1+6lPfeootyuUDewhaNjefudt3XD9hwI5Bxn+5QguTVEgof1kDrz9k7d7VmWsAAgEHPTEsDkhMXERNRfLBxpSLB3Oou40fpwtWMHYyxGgEW4gHwjUHNi1WT7AEdck3C4gEpwtzBE0ry42ERch1vYdd9xR5euOcgoXCgRiJ8A58sFzfqUXbUbQT3QFQflFvGMi+SBpgnNDZjzpN+uBvqDpfvzxxz3BnX+785I+8G/aDwHDWoG2FmsJRB23K0g7Zxh1QNwgbFgKIHUIlpzRtIk59bOf/cyrxxVIAr93iR/c55BBhD1/vAUWDoRWNMGJmndwRjuOMMZ+gBWDQj8gdIylP/6EfiL44UoDrs7lBKLCc34NMwloIFs8h+XDyEfyIzWZ5SPZkyiPsSYzhljZmGPJSs9ePauSISQjH4wrBBLrWKJFOrE+51aI8gh3S4g474cwMMcgJez/qQrtxXKQynpAXZAAyKorzP9UffO/Bwsb7ULGhKj45/aixYu0ZPESL+YwGYlh/2BvwkIHDsnc+msiH6wVrEnsc7giO0U+Zx37XWIW2XSEqWZPPtDGBIIBDzQ2NQQNtFYQDkc+AIqNBCJQUyozyAf+oGxsyfziYNKQCDbEZKUm8uF/HvKBHzHmciuGQLoIGPmomXywfnFv9BcEM9Yllgt/YUNFCGQj96eQTJd8INQkavWoD+1uUyQfDpsf3/1j/eWvf/GEYxQlEK6agg2bC/nArYr5g2YTbbgraFfxHedMccqhtMhHXCouKfYs7mh2EdSJM0STDiFmXjptPpp63JQQdJ3wi7We9yG0OwubIx8857fMc65BcvzCPO3njMGNONHtinMHAdqV+++/3yMPkB2sMngMQC4QolzhzOJ8RehC64sFhXMSNxQEOhfzgQUJ6wNrAE0umnM00qyV2sgH1hM315zghZIOba4/cBmXMNZabeQjcV9N5nZFXxFA0aT7C/3HI8Jf6BuEigJmjF+itwXzqD6CWrpnwIl+LpXl4yh3K1/gNQQB7JjLNVk+WAPMc+aZCzhPnNtYKVAcYcGDQEJsEi0fYMKahejWVhhvrGxYsFjTTsmQ6nfJMqalE/PBXoJSoa6FPuCuiIWC/dftB6w/FED+NZlYN/IBRBrrvnNTzMnN8Ygb/cDan8ryAfmAnIAzig2HC3sX48lv/Qq8dPrVbMkHA8sGRHA5GwUbIdoITFwMFAcGplM2CUzI48aP82I5MDmFM8NH5fsHTCYMzJNNMFlOazZczM91Jh8J7zPykc7UtWeSbS69etoN5+mmNgU/YjVwg4R8cCA6X3sCdNkjUChgkXTxYpAP1jkWDvYPslwhcCEEsW4RYNAGoWkmragrbNbUhy99uhleGuMMX7F8hb5y11c8jSSHEQG2NSXBaC7kA5IRjUS1YOECz2+c84UzAE0q2nh/IGe6bleQAuYIQjdaRawLjnxgWXeEOJnbFUQF4RZBy5Wa3K4QHlwwtHs+VczHr371q6p0vi5bDhYSBBesFq5AaDg7E11Mrr/+es+1CaJCv/zkA4sQ7itgx5rBrYW1hGaa8xormrN8ICQ5IQfLB88jYPkFPjDE/cyfgYd3UyAficVv+Uj8Lh3y4d6NNwIaa+eSyTuJiyLtrnuGtNxYePyFtZKoAGmM6zzdNh1FPtLIspiu5cPfBtwbmRdYv/BecRY3/g0BcWnSk1k+qAch2bkN8e9ksSh8jvUKFymytmGpTll8ZMrVxTznfMBKU1vAOcmDUChQOCtot996DMlAIe4UGuw3rDdiqijsDygOIAKsASz6zMVEy2Cy9kPqsNwxDigBXLxzOpYP1noyBT0kkvVTl9JsyQemYRY/m4FLtYsWAs0JmiKIBBshwgcbK5sbQgSbK4w3mVsVv8G0zqRI5p6FORf2V2fy4UtRx0RkYiLAMJH9bmJ1GVh7tuUhYJaPWm44T5KZjvUPucC9EY0SyorEwucuFSlrkv0CoRPygWkeDRTrlgMSDWky8tGcZuMPf/hDvTfvPU/LduNNN9bYtaZOPhC4EQzcPR8ImS7ugTmBRT1Ru42QgLDPs+lmu+JcgnxwvqAQw82LOUlBwEcQwiLi3Kl4Bu3l8SAfqQLOEVTokxPuCQJnPbj8/7QVEpAYD4lQhh86z0G0iJOCOD322GOe5haBBpJPjBVkhD5BrvwX0HE+YzVMFNwRnDjP/RmqIAVYV/jjP6f5O+TDxXykQz6wTEF6Ei0fkA/6wLvpL9YWlA/IGxSUF4wheLi0sKkE3qa4NziChbyEF0iyVLv0K1kgOXslih5w8SfQqQkfZ/lwbrIOM5S97LuQD/Bm3RGfxLx0gnq6+LKXQ4Cdhbyu44W7PeOO0oAzJZWbfGK9KMSxqPrJDusFYR55EgyJL4Rk/Pd//3dVd6jnYOFB/fq+X3vxV/QdPFB+IIsmS+cOsSJ+ibX15ptvVqvPTz7AguKU7NSNuxUWfeqlTdSF1bK+4QAtjnw4TQoCRDLywfcMSmK6PQbCuV2xmSZzu2Lg0WzWmXxg+fBWqjztFMwS8y2bHozdiiGQDgJGPmohH0lAhHygBWIz5fDA3z2x+G+A5lAj4xG+3U6wQeNJwdyOpre5k4+lS5Z6bhBk8unTt0+zJh+4YNBXtPWOZCDk4A5C/5PdN8DBjWAOUUj3kkFHPpzlA8LrhDf+yxxLVHgxX7n7wJ1pDWX5qIl8EJOBttmVREGKc5X0tbTVCZ5ocRHInPCPXzoxjLiBEVSOT76ffGA5cXeCuPdAPpJd3JlKQESRCPlILOlYPtwlibS3JvJBLAwF10z2EcgHFyfSJtx26DfZxNgXEktdBdt09v+T8Qz40BcE/USZKFUfmaf8QbGaLPYgWT8c+Uj2HQoAyAdyGclCcBusj0DM2EFkcCVNFfvr1lqy71mP3PfikgUxj2sqri6SJlRllztiOUqGHYQmMRaReUZskT/2CGsUsoDf8u7awWeME0TDFdcXP/kgJIE9h7hjip98uDuIsJBCOp2SpK7zr1mSj2XLl3kEAkEBrZXf8gFA+KEyAEwUiAIbJlkM8Atk4yTbFCZb/wVO/O5ExHy4SwYhH39+4M967T+v1XVM7fkWioCRj+TkAyGENZ6soIHjO7T4CIs15UHn9y7mA62UX+uM5orPXMB5ottVc5qS7I8cTKGMkDJCGTV2ralbPtA2Et9SGalUm9ZtqsgGGnqURIlCCNgw9mgfcRtCCPaT11Rg+ckHZxaaSwpuO8Qc+FPf8jkaYIKjk1k+mMP+d0KGGC+/axJ14MrBfE6M+eAzJ2DQP57DIogVB/KBOxWCFglWeJa28Byp4pn/xGBAnrBsUCBrWIOw1hC0C25YQMCHNuF+ghCF24izfCQLOEfYd3dyOBxx08IK6b9VHcsHFohU5MNZPiCQEBoEMtYubUAT7yw3CIAI18liPu758T0i0JmCBZR4D/YPZ/mAbDE2YEFa/hnTZ3iByomub019X0DRgmCKpwhjWVtaabBnfUDasXila51w5ANvlvbt2ldziwd73u3c+9DO81livAauolgZkp0FCNsQFlymcNPHRYs5mlhHMvLBWmX+ILtBpvg3c4I16BfyGetkliDaRMA5FhtHOrB8kBTBkTNcPbGAJpIP1mYi7pAPFARglViY6zyPFSOxJJIP3uksraxhrDrETLs9j32KPpL9yh8jlu6cbpbkg5vIAYbNDXOon3zAjNFYoXHBlD71han6wQ8/vOGc79jQ8ANPTCcG+WCj9l/25Aca1oyGrM6WjyNuV5jU2PTRZmHugkGT1tDzVUzDlzLdQbfnmicCRj6Skw8snP57E/yjjzCAtaJawLlvrXEY4WaEK6affCBwsR+4wr7AJpyKfHCoOO0oqUFbSmnqN5wjKKGlxRccQuGEg1SBqBzMuBLhmuC0wam0qP454CcffI4wgrDBvMMdCWWYq4d3oyhDSPa75dJO6rn77rur3ZCOZY+zKVFDiRCGMJNIPnBZJkDcFXzLiZfE7Yp2EPOI6zFCFv72WDBoG5p+BCgEboRFrBX4l5ORiz6wPyEUcmkh5yzZvMgeBFlwfuepyAeCD2c6ZM4vwKGl5iznZnhXIFsIxH63LTduWD7QNKOxZXw4a3kOLTWuVC4Ql7pwKUKJSfv993VQF8+yjrF6gDtEBtz85IO+ILw5AoebClnEIFCp5k9T2hfoF8ob+s/Y0N/a+sVvIB4QZGSlxDsvUvXfkQ+Ear+bI2OJpY7C+qQtbp4l1gV5JSEQcTeJ7XQEivXEOFEPVktINwJ2TZYqCBVEE2Efqx6lJgtbYrsgH1jc/RmyIPbMT+f2xPolrgIZMbHtiYQmGflw7U9GPtzvE8kHY5vq/ib6wFgwjvQ9XRLp73uzJB/ung86mkg+GBgCe9xmkkg+mMz48ibLY4ywwQaMO1Qys57brJKRDyYXQhACClaNxFS7tJUNEMuL2/jZmDGpucuMmtLGZG098QgY+aif25ULOE82YggmBJW7/OjO8oHbVWLB/H/zJ27WqtXJA87thvMTvyaO9Y1YMtxt5fy9VvIRDHgWIYQGCEi6yQ8SyQdCPecJZwmCtyMfqYQ7LDTMSbI7ckaFs8KHFVaS54aSGHCOwAHpTrxkEIEDLwDcxtDmIqyhbMOygGWCduCKBpGmjew5EHjq41yExLu1goUEIQ5NKyQBSwiCJ5YOhBXcF2k3AjkaXvoJMaEPnMEIpgiWZAJLVUg7ynnuF0gTBUU8HKa9OM1LFY0SwmUow/sBQRT3EXzmeaffOoRQSJwJ5CuxIJRCPrDkoCSEpCIg+8kH5CrxUjfqd4qMY52bjeH3WLQgHgjg7k6MZHPUEWf+66wkjG9N2UX9/UtFPpg/jCnzlfHCYsA4YmVD1vKTRsgH41Oblp75jbs7hJu6UioPAtKe3Xs84sBYE+ztyAJtQtZ0l2rWNFbIhZBXisOOdcCdIP77a5jjfje1ZIQISx2EnzWYbJ5BPsAdyyXFT1xqcrtybfNjgTUWEl9TtsOa+t0syIcbBIgDg1UT+UgEA9MSGqBUlwz6n0/X7Yo6sZ6gHXF+kPjOseE6k18i+WADZCG7tI28l80dbQrZTqirPn6MjWGDsjacGARaOvlg051y5ZS0BT5GxZ/tKhX5QFmASwn/hXyg1UqWzYSgQFLR1kQ+OBTQ8jandJs1ze6m7nbF2YLLAX9q0ur6BQEOaLSltbmg+HFLJB98hysfhII5ihCPwJDsclue5WwiZXSyeIxk5IPfVMt2RfYeT8KQRw6IX8BtiQBcBCnOJdxRiM1Aw4xWGLIAUeFiXAqxGwjbaEL9F5Xxe8iHc4fhWQR2yAnExqVbRQhDAOI55/bF/QWbNm5KOcXwCqAOv5Cf6BrD5Y+QFPZHlIpYSlh/POesRYm3wvPCRPLhH2Pcrnbv2e21C1JKfZBFP/lIvOcDbTapXK+/4foqYnhiTobj9xbc+dz6qOktiesDoTxdYk69kA/mFWOYmOCB7xlHLhJ0d1wky9wE+SAuFytcTYU5Dcn+45/+WOM4bd2yVS9MfcGzdrAGEvvDeHMm0VesZ8kK8wF3sMSC5ZM4jkQlOMS5pssWIevIsljrk5Vklg/kTvqLJYq4Eqw/iTEfyeoy8uFD5XiQDzYULBBugpOxg4wbyQINMR9jpsWCgcaI52DPkA5SoaH1uOCCC7y6MJuzuWOmZqAxsXORTaJQwqJjkPktWqVkC+/4bS1Wc1NC4F///Je3EdZ2a2xT6lO6bUU7PXfeXE2ZUjfyQZAhwlGqgxAhDOHP3QQN+eA3aNUSCwcjygW0oWi9/IIihy9+7JixqauluF41dfJR0/xL5r/tPe9Lw5nu/E0kH2TZQuOPIIBlAPdbXJZ4J8J0l65dqglGyciHe7effOA+htsUBb90hJTEM8eRj0RBGu027UBYcdnf/P2DUODijHDvTyedeM8Hv0EQpG+sEWfZQJBFe875SV9TldrcrlL9DiuvX2VoAAAgAElEQVQG1htHjLDy0Gb6wzvRWvMMSj8KbcG9zAWMJ5KPwqJCTxONdZS++LNdcVZXIx9xeRePIvzxLtw5raSPQG3kI7EmyAeafwR1lwqcOYd1zt2Lk+rtKHshDsmSj7jf4GKIrIdCuCbXJOY+qdn98iJExZEKrH9kz0sskAiSHkEI/AVZMtVFiRBs/nD+IGeyXiFbfmsFRJm4JuK3XEmWnhiZlHgzfyxVYhvpP546Ldby4d+IkpEPGDF+rVgWEgPuAJPBJzguVUAqGzWbdH0L9daUB5968QFls/L7m1a9Ly5VVFZ4WRzoB8zXiiGQDIGWTj7QIl0x5YraNWoJ8VMIWU7BkAxX1p1bm/jPczgRnJpYICYIilg3nNY68Rkson5XgOY+k5sr+ajJB7w+Y+rIB8IBFgCsAvhTO0EJawOKLxfI7nzlUTYgyKAkw7WKNLaJFhq+g3RMnjzZ89FHsEAQY55iTfH7mlMHz/Oci4NCK4pGmXnL33ExwpLhLwjtBGYjcDu3K/e9PxDYL4S5bFKQdp7BbZHfU2qyMtWXfPjbC74oCOivy+jD91h2EPwgRbi9gFliYZ/hgkY007i4UYdLBewIGzhhvfHLHLjWsC9gNeWd6cQC1WcuHe/fuLmfknzXowE11hWXDhUf8sgASpt0LIrMRaxhxOA5RQ9znriM2u7CYO67Kw8SuwLJJwGFuyCwtoxW/B7FMtZyLIPnnH2OPvXpT3mfIZumKqxRSEbiTeluXWBNwUqB0gzyDjljHkI8WEcUSIVLBoE1hwB/Equ4izDdu1ORD6w2fjevxDGCnEByWiz58A9eMvJRj3Vw+CcW4F1v6OyHJweBlu52lTb5ODnD0yLf2lzJR0MPJqlnCX5GQMHyQAxCKg0nghUuUBTILgHfkGdiG9IpBGTjxkt2nsR7pHBzmvPOnGoCub9OLAX8PlFzT1wEBIc4Ev/dDfwWMgVxgsQncxujv2hRIU41liQWJYQrgs3r6saIiw7CKBmF/AXhDmUk5C5ZilyeRQhG4+t86sEMxQ9YumByBDU8G4gf8BNVlId4QzT1kg7xSPZMMtLuf642Uu/mGfj5EzAkwxMi65IO8Cyu7syz2i7Dw+qIuyHxI4kF11risCCeicSjpvbgoojlmzWAKz5Z43hPfQsEjOBzLC9uP8CiglU0WYF08V2yC26xkPzknp94l8c6zxrINGOB1T+VJRcrKJZE581T1740i5gP1+lmRz6MANV1Prfo55ORj9o28+YAGJs+2psmSz6a8TrHslxZUZncqtscJl+KPvgD049Fw13X9et/vq6/TeyKEwrTETQb01DSb5ehKFW76iLwNlTfmhqOyfp9rHMqnfE4bu9N4Q7ZEH06GWNblz2m3u1Lglm960oY2CZLPvwAuL8TIEbmC8+s5gLoato5ktx4nPLxVAJCXevwKHtDbWdWjyHwIQJPPfmU5+LXEmM+0MYi6OIeUuPdEydD0K/LO+vybCOf/AEFtHzFckUj0WppTxt5s6ua1xBCSUP01Z1v6QjV7n3ptj1RkDgeLjUpMfAFuR8rTv4g83T7zjvr8mx92thQglp93t0UfnO88Dne45oWtmnGfqXCIJklpS79qiu2dX0+LQxqeKjJko9kfcLygTkarYcbuIYCNNWg+ze92gYj2bMN1b7a3m3fN38ECJBE+G6J5MNdgoQpu7Z883VZs+nMmrocCOnU11Sf8ePAvhYIBtS9W3fPb9ky9R2/Ua3L/GvouV+jbi8eTyuuoaYzsLa+JX5fa/9SEJ7EuevqaehRq81VqKHf1+jqS4F/bXJQbfMgVT9rq/dE43Os7UnHYldfrNLFoqHqb1bkA+0nAXleCfC/wzM97hKep4tu4nM1WTeO0fJBG4+5ffXtl/2u2SGQm5ObMh1ns+tsQocgIO4iuObe18bePydkERDJn2NxPWrsfbX2GQKGgCFgCNQNgWZFPurWdXvaEDAEDAFDwBAwBAwBQ8AQMAROJAJGPk4k2vYuQ8AQMAQMAUPAEDAEDAFDoAUjYOSjBQ++dd0QMAQMAUPAEDAEDAFDwBA4kQgY+TiRaNu7DAFDwBAwBAwBQ8AQMAQMgRaMgJGPFjz41nVDwBAwBAwBQ8AQMAQMAUPgRCJg5ONEom3vMgQMAUPAEDAEDAFDwBAwBFowAkY+WvDgW9cNAUPAEDAEDAFDwBAwBAyBE4mAkY8Tiba9yxAwBAwBQ8AQMAQMAUPAEGjBCBj5aMGDb103BAwBQ8AQMAQMAUPAEDAETiQCRj5OJNr2LkPAEDAEDAFDwBAwBAwBQ6AFI2DkowUPvnXdEDAEDAFDwBAwBAwBQ8AQOJEIGPk4kWjbuwwBQ8AQMAQMAUPAEDAEDIEWjICRjxY8+NZ1Q8AQMAQMAUPAEDAEDAFD4EQiYOTjRKJt7zIEDAFDwBAwBAwBQ8AQMARaMAJGPlrw4FvXDQFDwBAwBAwBQ8AQMAQMgROJgJGPE4m2vcsQMAQMAUPAEDAEDAFDwBBowQgY+WjBg29dNwQMAUPAEDAEDAFDwBAwBE4kAo2KfMQDdN37P0lxBeK1QxEIBBSvei6u+JF/8HltJXDkXXF9+KLE+rw6jjSEuhPrPfzV4XdVa25V4w9/Gq/q14fPp9M/PwjuXdXfE5C//b7m1tZ9AZzX38QnExsWB+PDzx7G5/Av+HssFjsKE1ddMrxqb5Q9YQgYAoaAIWAIGAKGgCHQXBFoVOQjLZADRwRmxzgOM5YGL1WCM9WnQYJqb8ARgb1adcfWdj8RqP39/icciYjV/LMjJMQRLg9y/niEpTooaRGpujXSnjYEDAFDwBAwBAwBQ8AQaGYINHry8aEd5DDyiVwjfaG3ek2p6nGfV9GCJMTDE8aPkJ8G4SXpTKqjrBH86EPykg4R8VssDjcfIletmuQgV7NHHX4kNQYfsrWjLB9JLCpeK5JYlNKBxJ4xBAwBQ8AQMAQMAUPAEGhaCDR68lEdzsAReTteZY1I6ibl+1E6QnnSIfNbPFIIzUf/rsHMJNWqrncfjtTib5XzEvME/iPk5Sj7Sw39rUbhYDBBrCBHPo1TozOPfNgF3hUMBqvctZrWErHWGgKGgCFgCBgChoAhYAg0FAKNk3y4GIuqXh4Rk9M1M6TJAY6yqiSL6UjmdeUXzuPwoaPjJjzjyBHXpAAxEw01YsdazxFsXHvScvzy9bcqTiahQ86pLEn0y1EtTjY81SxRHqaJJc1BPVZ87PeGgCFgCBgChoAhYAgYAscNgUZNPuj1h5ESVXHfNYORyChqeDpRnK3d/SepVHy0Lxjv9Ptt+YLS0x7JOvQj7Tpdu+rDhKoIiLNy1OmtPhp5+K+JTajuBkeygbRoUf0aYb8yBAwBQ8AQMAQMAUPAEDgpCDRO8nEsUCQLAmkgQRZLRtIkWg1UvyeU+2Tu9ONZ6gBYtUo980zDl2q8ARc5X2xKqvh9r10+xtWAmDZ8B61GQ8AQMAQMAUPAEDAEDIH6INDEyEcS1xuXkUkxZcQrdfDgQe09WKZgTmt17txJIeINFD2cpCkNhAKKKaiIyssrtGnbXsUzstW9W1dlZ+JwdDg7FPUF45Xau2evtu0uUn67zurStbNCgdiHz8RjCsYqtXbdByoLZKljt25qk5+vUPzDZ5I1JxKNqaioSNFoVB07tPdS2RYXFSk3N1cZoZCXaSoQjytSWen1KhQOV33mXKIk3hH16jhQWKpoPEPtO7RX0Ps84rWxsiKi/YWlys3LV052ltenjFhEpYcKtX7TFrXq3FMdwS8gBb02J2S3oq54VKVl5YoEQsrMzlEoEFAwTj1RHdy/T1t27lG4dQf16N1DmYxDPOp12W8IclyIzyoqo9q1c5c6d+6ocDhTFZUV3jiEMjKUm5NzBK7jZRJKY3LYI4aAIWAIGAKGgCFgCBgCx4RAEyMfqfsaUrkCFfv13tx3NGf5FrUuGK4zJoxXZP8BhWIVMIYP76c4Iv3yn2AoU3mtW6tduzbKiMcVipcpO3ZIGzdt0cMvvK1Yq266asplKuiYo0CkTAcOFKlru1zlxvdr+ivT9cLb6zRkwmRdfOF5yijfr9Li/erQqZNyQ1JO6QHdc+/PVdSqhyZNmaLe3bsocnC/QrFItfsyPlTyB1RSWq4VK1crGo/r0smTlZUR18qli5STlalwbisFgyEFY3EVFh5UIDOkdl06q6y8QvFItOpKkEAgqoDKVVEZ0brN+xUPtdGEM8apdVjKVIlCsWKtXrdJiz/Yp0HDx6hPj67KjpUoJ3JIG1Ys1a//9A+NmPJxnXvxBWoXiitYUax9e/equKTMo3AQkVA8omC0VJt37lVRuJ0GDx+ljnlZyo2VKrvikN57c5Yeee5V9TnzEl1x7eU6tHW7MqPlxKcnDTyPxKX9Bw9p5mtv6Kqrr1SfPr1UXHhQG9evU0YoU0OGDFNmKFOBakSo4dMXH9Nqsh8bAoaAIWAIGAKGgCFgCNSIQJMkH0dnf4oLnfrGHbs0d947ys8o05CCTpo3d74ef+ENRQNZh0HwZXjin9FASDmdemnc+Zfp5k98RK2jlcqLlCi7skJvv/OW9mdEFWibp7zcbJ3Sq0DFByr1xGMzdOvHblC3/Ihee+NVRTt0Uad+g5VZWaElb76u2XPm6o5vfVfduvdWTkmZHn/ozxo7pr/adsjTs9Om65UZb0vxkOLxmCoqKpSZFVY8HlBlZVQZGRnKyAgqFgip+4ChuuLaGzVx3BDtXTVL9/zPd1VcGVY0kOtll4pGIho0YIAG9u+v9+bP1979B7zPKysqFc/MU0VGW3Xo3lNnnztWI4f3Vl4ooGH9Bis7WqF44U7932/uV8H4CzXizPPUuW1r7/PMSFRbNmzRs9Ne0HmXX6w+BZ3VLlSmPTu26YF/PKa35r0P7VA0ElVFZaWycnIUoT3ZXfWd735HI07pqbxghYKRiFYsWaL335+ryZdN1JYd23T3vferDO7itbFCgWBAwYwMRWNxRaNxz9KBTaMiGNaFV92kyy+9WP3yMzVr2rNau22nJn3kevUo6K2ceLlC0Upb1oaAIWAIGAKGgCFgCBgCTRCBJkQ+/E5TH7oABQPlylCxDhaWavqbK9WxWz+NGjFEYVUoECtXNPrhRXpYGA7fT+HLRKWAgsHDQr/n1BWQDhYWatWyherTOUtlRfv0whtLdCivnz5x+ydVunu7Zk99XLdeebEWLpivWPvu6jFkhCeg71izUsOHnqpuvQqoVYHymB566GGNO3uC+g7uL8ViCkaiyozEVLRjh55+/kldcetHVBwP6ZXpizVq5HgN7tdbmaJPMQVDQVXGKrVu8zrt2rVLI049TW3CecquiGnuO+9ob2W5Rl14jkJZIWVFKxWsDOiFZ17VxImT1KFzOwWwWgQDnqBPCQYCikQr9ObsWXp15kzdePNtGjhosELBoEKxuIKRuEc+pr7ykm7+zCeVEc7w3NYCHkGIKhCJK1whrVrwvp555UXd+p27FGqdq6xoXNnBoDI8l7CAFIlr2ZJlWrpymabccK2CmRlSeUSZ0ZiyKiOaOf1FZbXPUd+RQ7V6416tXrNP11x9pbLiFQrFyxXMCCgcjConXqg1q1bopTkrVZTTQzfddKPaqEJZsVKvP8eagrgJrldrsiFgCBgChoAhYAgYAk0agaZLPlw63oC0Zds2PT91qoafdppGjhipjWvWa8+23TrrrDMVzs1UPBCT4sEjA1U9duFDl6eYFIhgDtGs195Vrx69VVDQTfFghTZv3ayt23bolH691a11nqY+/YyGjz1dyz5Yr1bdO6tLn77atadUpYVRjRs1QjkZMWXGIlJ5VA898rBOGTNc7TrlK6OyUCsXzNWzz05VeSxHB4srlNsqV/FAUCUl5Qpm5yuS3U4devTR5PMn6ZrzxytUsUcbVy/Uz376M5XFcxUNtFE8lq/KSFxnnjdaN91ymbatX6MHf/MXFR8s176yMmXm5npWhUgwU+16DdLZl1yqi88br7zoQRXv26cffP8+DR02SldcdYm6dmnnuVFBT+j+5o1b9fSL0zTh8ov01qzpGt+3k2a9+pLWbdqlykCeYvEMVZSVq6S0VPnt2nrEht8S9zHmnIt14SWTNbBbN61btFCLl76ncy67QMWFu9QuWKH7f/0bbd9TrKLSmOLBDM/qUxmJqbxSCuV3VEmorUaPHqU7r79cvduHlR0v0sED+zR1+lzNWbJVt99xhwb37awMlR8ey4SUx8StFO7aqNemPabps9/RRz7/Aw0ZdYZah4PKilV6sStWDAFDwBAwBAwBQ8AQMAROHgKNmnykuoWcgOnMeKkC5Xs18423tXCnNGTkaI0e0FmZFUV6891lmrt8m04dMkyXXzxR4QwCxHH48RGPI3EfhwXvuDIVUThySG+89Y6i+d3UZ8Agdc2X1r4/T8s+2Kaug8fp1AF91VF7tXLpYhVH87Rmyx517lWgrFatvGDw7l06q1WwQqsXzNbTTzyucrXStt0Hld0qT8oMq1vBAHXp2lP5oQyd2q2DZs+arjMvPUelCundeWs1YOBQBYIxlRTv0+D+fTXmtOGKVJZq/YbVWrJkifoUDFRuKE/hyqCWL3tfwfwMTbr8PO3YsVfPPDRNV0yeImVWKiMQUVYkqgULFirWuo3GXXCuenbJV7h0j1av2qCv/eDPuu3TX9S5E0eqU35AJQe26M3XX9Vrr7+tooqQ9pVWavSkSTpl+GnKCGSqTVZQbVWoLasWad3GrVJ+N2W26apATlsNGjRAm5YvVPucgPIyY1r+/lKtW79VRaVxFZaUeQSlMpChMRPPU+mBIk04pb82rFyicOtMdR/YT5t2HNSmzYWaMHGiVqxcrE7tW+mcCRPVrnWOQipTJFKuGTPn6oVpb+uiiybriivOxXEr6YphHMsLD2r+m7P12z//Wd//7R/UtaBAOQEpE6vTkVvpT95yszcbAoaAIWAIGAKGgCHQshFo1OQj1dAgZAbjWCnKtGnzVu0tD6lP7z7qmBHUnNff0Lo9+xXo1E3FZSW6/qpLFBbB2EeIB9mbFFFmrEyF+/dozuKVem/NNl08+RJ1zCnX+uWLtWfnLm3dsluF5UF16TVQvfr0Vfu2rXRqQQeteGeq3nj9P9pTlqP9pRnKysuXgpmKZeapXafuGjyglyaO6qcNa1ZozZqNWrRkmcaMH6/uvQukzCyVl1WoXWamxvQt0NPP/EtX3f5RHYqH9DJuV6NOV2aAGIt16ta5owb2P0VlFeVatHSBYtGoRg4frdZZuF1FNeetN7Wn4qDGnH+mdm7bqb///A/q0qGLysMBL5ZF0Rzt2XtQo84apyuuuUhtskoV2L9FL0+frV88PEvf+O6PNX7EALXNiipaXqitmzdo2fKVWr5qnTbt2Klb7rhDfXr3UEZFkTZvWKe5i5YpEMrSiCGD1Ck/rG279ymS11FdCgZp8ZLVGjlkoNplxrRz0wdas2atlq1co6LScp134YWKZxLpnq3Cnbt0yZgxWjp/jrLbZ6nfqOFatQG3q72actlkLZg7XbnhuE4bNkqt8vKkQKUUi2reO4v0zJMvq0v3HrrzK59VKBxUBtnEHJn0sVQC7w/u36+Vq1brtHFjlJmdrQzPSFJ1D3u1aWW5s1r2Bmi9NwQMAUPAEDAEDIETi0CTJB/VpUdIRUzBqLR2yRpt37xVXXp0VH6XVlq4dIk2bNwmxRE/jxQv5COgWEDKa5WvVm07SBlhDRkyWJ3aZitWsldFW9dp5ap1Wrq1XAXDz9TE08cpJ3LQC2R/+fnHVVZepuw23aRQDjTIq29/YYn2HTikXn166eqrL1NWsEKzpj6pF154SR36jtQlUz6qHl3yteid6VowZ47ate2qVWvXqf/QgapUUBs27lbHzj0UCQbVuWtnnXvmGRrSr0Cxkv2aP+c/evPN2cpr10PBUBsF43meu1L/U3t6rle7tmzTo7//p0aeNkbRMAl4A8qIhrRu3UYVDB2oC644X23CZYrsWKcHH35Sj8/erB/89D4NG9BdeZkVHhkjDe7Ozes0/cVn9Oa8+Trn6pt01qTzNO+1mQrHKxUPRBXDslBaoV079qsyiNXlCnXs3lP7dx9U725d1IqMXPFybVy1SC9PfU7L1m3V2POv0ZQrr9S+rUv0xCN/V352O+3ctVfBnLDadOqg/YVl2negTAX9Bmjr7p266ILzNHH0CLXJDR9OCxyL6f33luipfz+jsrj0jZ/8UFmtchSORQ/Ho9TjnpIPuUoCIbG7RU7s7mNvMwQMAUPAEDAEDIEWh0CTJh9orYOqVChe7Gntn3vpbfXoM1iXnD9RbfPi2rD+A82c9S5OWt7A4naTEY1791hUZOVp8JhxGjt6pAb17KxISZHKKit0cO9WDezWWgcO7Nf8tTul/O7KbdVBu7ft0IiBPfTO9CdUWlqqcPt+GjV+knr16KKcUFzbt23U2rUrvRiOkaNHKRiN6vG//F3vzX9frXsP0amjx2nYoB4q37/ZC1SPBLK8zFGHy2EhuiIaU3kwS30HDtSEUUPUPqtSG9eu1p6iMi1fvUaRCHErGcoIhJWX31qhvLBatWutbp17a9Yr7+pzn75ToXCZMgMVyq6o1Gsz/6Oy7LBGnn2G8sOVqti6Rn/408N6efFB/eSX92twQUdlZ5QqSJrieKU2r1mjl555Xis2bFb/M89Rl+7dtfytWWoVqFSvbu114OABLViyVuu2FCq/Qxede/H5atO2jTJjAS/YfNjIU1XQu4vWLFqg6c9N0479peo3+mwNHzFUQ3vn6fXp03TgUIWigXDVrStYsWKxuEqjUjQrX+ddcL4G9eqmvMzDFqpALKoV8xfpiYcf096Scn3t5z9Vm86dlB3FekVKYVfqwEKq7lb8MFXv4VqO06WLLW5bsQ4bAoaAIWAIGAKGgCGQHIEmTD5i4j6LjGi5Vi6cpzVrN2nGe2vU/7QzdMVlF6lHxzxl4JrlK2R0wmVp5oyZiubnashZExXODivLy+RUrj27t+r9xe8pOxjXgaJSrdtZpGDrbsrMaa/yohKdPfYUrXr3ea1fu0rxvF4aOHy88lq3VddunRQKRbR350Z1bJuj004dqAP7y/X0M3O1Zft+XXjZeYrFi5WbFVebnExt3LjJizLBanJY5D0cd1JeEVUkI1s9evXSqX06K16yQ4sXLdSBaI7nthSMk0PLS7SrmGLaunufSiPS4ILBeuul13T2xImKhyOeDB2KBLVi+Wp17t9bZ196ttqEy1W+dY1+/8eH9OqSQt3zi/s1uE9H5WYcUqYOqaK8RGvX7tZbb6/VwdIKXXL1BXrlxX+rR35cuzau99LkFhZHVB6NKKtVrg4UlykeaqW27Tur9FC5ig8d1LUfu0TDhp2i1Su2ad7bK9S6TRtdeOlZXsrdM8eepjUrV6i0LMJ1kNXIRzwWU2lFXIGcNh5xa5+f7WW7wvLBhYUr5i/Q4w//U7sPlekLd9+rLr0LlBOr8IL6k5GPurpSpYotsk3DEDAEDAFDwBAwBAwBQ6BhEWic5CPRlyZBOjwsrFcqGCv3bsR+7ImpOmPC+Vq9ert6F/TT+NNHKCNUfjh9U5V4GvfSyeZUxjRj+gxF8/M05KwJCmdleVr0cIzLBQs9q8Tzr7ym9buKtaMiWx16DdRZ48ZqWI8Oqizcrc2b1uj0MUPVv0cHvTb7Lc2Yv0Zd+g/XoEF9FSjdq26twxrRv0BLln2g/YGumj13sS6+YKIG9O6g8qIdmj/3Lc2Y+bqiylUMy4dPUsYiEAnla/joM3TJBeeod8csqXCz3n753/rHPx5SZoeB2hfLl9p0U8GgQbronFE645SuWj3vPT359yeVk9NapZlBVQbDUjRXhYfKNPHCs3T1dZeobbhEFdvW6I9/ekQvLTqoe37xO498tAoeUna8UPv37NKGHYe0aa+0fOU63XnbdZrzzhuKBiPq3qWT+nXpqh0bPlBZ+X5179ddi9ds1trdUfUbPFylRQd0aNcmnTtqoEcWtuyJaM32Mh0oKtSN114iVezTwT2b9PCDD2rPgXLFhNXHZR/D7hNUJJCtWFZ73XzzzRrSv6vyMiOe5SMjDvlYqMcf/pf2FJfrq/f+TO26dlV2vPKI5eNDiwdQRiOVKty/X9t37lKv/gO8u0gyvBzKR1ysfBmb6+Oy1bDLz2ozBAwBQ8AQMAQMAUOgZSHQOMnHkTFIrpE+HGXBnRHB0nJNf/1VDT5ztLLbdtSrL7ytbh0KdPr4UT7y8eGAHm35mKBwdpZn+eA7LArr1y5Xtw45OlhSrIUbdiqrfYFKC2OaNfVVnTVulEpKdmjsuBHq2buPMjPDKik+pD1792jTts06WFSkPt26a0iP3pox/TWNOvtCL23tmZNOV69eXVVaUqLKMrT1/jtLqk844uIPHDzo0at+/fqoVSimku0f6Af/80Ndcd2dWrN9n7r1L1DBgF7KyowpN1Mq2V+u556Yqeuuu0HBcIUyFFFWZUzvzpmrUHuyXZ2p1uFyRXZ+oAcffkpPzN6qe/7vtzqlb2flBss869GOrVt18GCxMrNa6eWZM3TLZ25TKBTQ8oXzvNZm5LbW7r171SE3oBEDumv+e4v1418+oHDbnuo++DQN6NNHV04crdJd21QRl4qVoVUfrNG1H71C5WUlKikq9e5XSdV3+h2Lx7Rlyzb1GzBA7dq1VWZICkUjWjZ/iZ549AkVVUb03V/8VJmtcpQViykjFquGJPOieO8uvTn9Zf3t0X/rqz//jfqeOlStgjqcatef7awK9rraSVrWBmG9NQQMAUPAEDAEDAFDoCERaNTkI62OBioVCJYqWhnQ1OffVudOfTRu/Og6kQ8sH1mxEmXHD2jDpg3asLdYgVYdtW1vocI5bdW6TVcd2l+i4QP76LVpj2vcqCHq3rOnwhkxvfHSs3rpxZe0fHuRug47Ux+/5Rb165KvQzu36xp342kAACAASURBVJSCwXrqnw/q3LNO0b792/TEc69q/vsboQYo4hXMCHo3lQeDQQUCWAIOC8LRQIZ6DBymK6//hCZOGKNDO3do+tMP6rarz9F/Xp2mF/4zRxv2VKg8s5WGjhyjq887V8///j7t3rZFBzMzFQ23UWUkT6GsfF35sSt0/U2TPcuH9m3W1Jff0H3/mqNvf+8nGjesr1pnR1RSckB79+5RRjSoYCSoF195xbtkMByq0Lr5b2jJ+yv07vpDKg130LlnjtYlZwzRnq079eyzb+nOz35BW3at1vJVi9S3b2/lZWarVThPB3bs0ppl7+qKS8fr6eef07+fn6XSSFixGJce0teY4vG4d/Eh0R2uVASzdPG1t+jSKZeqT+dWyo4Ua+l7C/XsUy8qt3VrffFbX/UuP8wEv1j1ezuwlBzcvk4vPfl3TZ05Szd9+1caPv4stQtnKCtW4WXIopibVVoryx4yBAwBQ8AQMAQMAUOgwRFodOQjHT10tZutj5CPiEc+3lLnjn01/vS6kY8sgpfj5QrpkPbv26vp099W1x6DVVyZpZJKqUff7urRq42CJXv03AO/1cHdhVr0wSEdCuTqyhuv08RzJ6i0aI92blqr/KwshYOZGjVspEIK6+FHH9W4SWeoYEBPBSKHVF5cpE3bC/XBjnKNHj1W/3nhMY0aNlg9C/oonJV9WDdPOuCMDIUzM73A9a1r1unZJ5/S9Td9XG/Of08d+/ZV/yGnKCcUUlakXOFIkcqKtumP/3hYqw9l6abb79KaBas0uFdvjR87VDk5lQoHihQv3aclKzfoyz/8q77wte9o0tghapcb0IF9uxWLRNW2dVvt3LpT0155WbfceYdCmdLSRe+pVUjq2baVZs+crqemvqLdFSEVB1ors3Uv/ejHdysY3aX1qxapVWZIQwYMVvdO3bVyxSotXbFcV91wteLxMgUqDmj/gRLNX7lLPQsG6+Du7Srdv11DTh2k9h07H7nm8HDnQ+GwMjMDysioVCwW0euvzdOzT8/QhAln6vqbrvLcsVKVeCyqSGWFKiMRZWblePeveBcoJvtBLe59Db7arEJDwBAwBAwBQ8AQMARaOAKNjnzUeTyqyIc09TksH0eTD0/DHgwqIxr7MOC8Va6GEvORneWlbc2IVygQKFa0rFwzXpipjl36aU9lWCWhsPr376ou+TEd3LFbLz43W9dcfZ3iGVHvT+t2bZSbn6sdO7Zow/rVatu6jQb1P1V54TypQnrwkYc1btIEDRzcW7kq1LZ1K/Xsy+9oweaYPvOFu7T0rak687SB2rVhrd58+x31HX2GJlxyhVq3ae1p6yOlB/T+4ncUDmZr1YLN2rG7SOMuOlenjB2qrHBQ4WhEh/bu1rw5b6pb9+5q06WnOndor/Jdm/XStGnaXRHWmIuv1NChA5QbPaBD+/bqe//zK5173iU659wz1b5dvqLRiOcSFVJQWzdu8cgHlo+MzKBHPvKzstWzU3cteO89bdu9TSMnjtPuvaV6feZife7zX9LOfeu0cuViDR00WH179lamQlq2ZJmWrlyuq2+8RtkZ5WoV3aNXX3ld/5y+QhMvukYdW2cpq3yPurfJ0tKF87Vk9Qf6xNe+q47de3nRMOFoqcIqUcmhYk2bPkez567RLbd/UkMHd1cQYBOKWTPqvHLsB4aAIWAIGAKGgCFgCJxwBBod+Ui0fNRqCQlEPLerSCXk462k5MOhmnkk29WM6dO9gPOhk8h2laVwNOrFDygQUzBWpkO7Nqv40CE9/fIszVm6Vm27dNWwkSM0duwELZ6/WlddPll5mVFlBCoUiMcUD8S1ddtGfbBhrdq1ba/hQ0YqGMsQwQ8PPfywxp49Qf0G9dO+3Vu1duVyHThYrIIBw9Wjew/NmPasxo4aplatcrSvsEgr12/VrgOHNHBAP51zxliVFBbpP9Nf14VnnauDW7fqsaee0sAJEzT+vHO8+IttyxfppRlvqO/483TamLFqG85QGCJVWabt27dr9doNyszJ1+gxo5QVzlBFRbmmTXtZa9et17XXXauCggIFA1zCJwUj0paNW/TiKy/rE0fIx6wZr6hn+3Ya2LOrZr/2ul7+z1zF87spv0s3nXPRJPXu001FB/dozYrlGjXsNBV076lgparIx5U3fFSBjKjWLl+otWvWqH3nPurX/1Rt27RepUV7NbBfb8UV1abtu7Vw5UaFs/N05eSL1KVNtnLiRdqyZYNenP2+NhVn69bbblXHrIDC8TIvPXE6pZqVLJ0f2DOGgCFgCBgChoAhYAgYAscNgUZHPlxPXWByvDYhMwX5CIVKlaESBaPF2rlrt/755FSVlQUViOZox869GnP26broqouUnZXhBZyHo+WKFe3WY08/rQ0HKpXbvou6dOig/KxMZWVmqlWrfIWy89SqfQf17NFV4UBEmdEyLV/wrhYtXKi12w8qt3NfTb7scg3u3dVLAxsvj+ufj/xdE84cqdy2rbRy826VxXM8YtGrY3vFyg7p+aef0siRI9Srb19lZ2Vr19btWrFkiTIypOGjT9PydRsUDbfTyBEjlRU5pDXLFmjzxvXavmObCg8Was/e/Vq9cZu6DRiqdh06KJObv+OH77+IBTK052Cp2nToossvvVgjTumrzGiJ9m/fpH8+/oSGn3WJBp82Svm5OQpHK5URiVUjH6HMoKZPfUG9u3bWwH59tW/vPq3dsF1lkcMuUZHy7Zq3aJH2xdqpT//hmnzeWerfrbNXz/IlS7Vi+UJd8ZGLtHbLdr2/8YD6DRioAT27q3VWhpYueE8H9u/T0GFD1bFzF0XKK7R22UrNX7REZ182WV26dlRO5SHNf+dtLVy7TQVjztao0WOUGyvzLj1MVrykVl5iq7ggHcmtI4efskxXx21PsYoNAUPAEDAEDAFDwBBIiUCjJR/VctDWNIAe+ShRtCKgJx59VV079dekcycqlF2uYKBUgWiZ9u3frxmvv62yiqB27DigvFatNXbCWJ06bKBCGQGF4jGFYpWKlRzQ1JdnaE9lltp27qERQ09R767tVVq0X9u2btah4hINHz3GC5gmc1IwVqlNq5Zp5YqV2lkUUYeCUzVm3Hh1yA2JOJJQSUy///1vdcaFE5TVPl8HSqJq36mHunfposx4RNGyYk195mmdfsYZ6tK9h5c9CwvMgb17VFJySHltW2vzrj3q0L1A+W3aKBSvVChWoY1rlmvtqlXaX1isSCCsqHdvxpF0sj6hO+alsM1Um45dNGzIYPXr0VnheKkyo8Wau2CJdpRkasDQ0ereuYOyYuUKV0S1ec0G/evpJ3XHt+9SKCdTc2e9pk5t2qqgT18Pt8P5qqKqKN2ndSvmaemKtVq5Na4Jky7RqOGD1CEv06tnybz5mrfwXV1180e0atNmZeR0Uv++/ZQXDnn9eH/hAv1/9r4EPq6qbP+5s2Wyp0mzdN/3fS+lZV8KBVREUQSRzRURcEGFTz9F3NnVT/+KoKKgoMgOLbSFFkqBlu57my5pk6ZNsyeT2e7/95yZO7kzmcncpJk0Sd/zM5Zkzj33nOecOed9zrs11tdh8pRpyM7LU2TAEQhg15496Dd4MNKzMuFtqMOuLVvR5A9g4sy5KiO9PeiDPRkhbXe9GB+aNCeS2Vy2SEFAEBAEBAFBQBAQBLoFgV5OPlTII5XzQ/dreG/1RuRlF2LcxLGwuYLqM6U5iciZOiqOHEFGRiZycnKg2bSoyEcUgJuaPUhLS1M+ImGJHnUNdag8VoE0+j4MGmpKkEdzpaCKWOVnV5xOFbXKpgPOIOBo0fH6sqUYNmUiMgpy4XI6kJuRAU3dzAN+nw9bNm3C2DFjlLANFfGKpe2tPeszQpb6SP0H/ztcz4oFUviqn8SByft8fh2795WjoHAACvJyVUJGRyCI6vJjeOf9tVh0xWLY3Q5UHDoIt8OBvNx+avzhDgAa2/EhENRQWnoMAwYMQXq6U+XlcPiDOLhnP3YdKMX0s89EXXMDSvLzEXL9DuXbOFJWhoDPh4GDB8HudMWhExoaGhvR1NSEtDQXcnNJfCxbW0XgMaCK+jaJo3m3bC7yEkFAEBAEBAFBQBAQBGIR6MHkI8lkmQVIdXNtGN3Ef84szhuyevtPtIEqQka6ahkZF+6hfoST4CkBO5p8JPV76aoORXhPDJuJoxlQvIeSvaYpM6cE8aRMPYs/iuh5CbUVx2Iq0k6rD0e89lpntDWMr1XvkK4EUdoSBAQBQUAQEAQEAUFAEIiHQO8lH/RpCAZx7NixsPArEywICAKCgCAgCAgCgoAgIAj0DQSys7ORmZnZNwZjvo7Wq7foAbhwvC4AmysXTld6tw5y2bJlyMvLw5w5czr83paWFjz22GNwu90mM6kONyMPCAKCgCAgCAgCgoAgIAgIAj0GgWZPM86YfwamT5/eY/rUVR3p1ZoPg3x8+StfRn5+fldhIu0IAoKAICAICAKCgCAgCAgCpwyBfz/7byXbzpgx45T1IVUvFvKRKmSlXUFAEBAEBAFBQBAQBAQBQaATCAj56ARoVh/pjNmV4XQsmg+rKEs9QUAQEAQEAUFAEBAEBIHegoCQjxTOVGfIh9EdIR8pnBhpWhAQBAQBQUAQEAQEAUHglCDw7LPPon9B/4jPR6IEyqekcyf5UjG7OkkA5XFBQBAQBAQBQUAQEAQEAUGgKxEQzUdXohnTVmc0Hwb7E81HCidGmhYEBAFBQBAQBAQBQUAQOCUICPlIIeydIR/sDgmI1+tVoXYl2lUKJ0iaFgQEAUFAEBAEBAFBQBDoVgSEfKQQ7s6SD3ZJNB8pnBhpWhAQBAQBQUAQEAQEAUHglCAg5COFsAv5SCG40rQgIAgIAoKAICAICAKCQK9DQMhHCqdMyEcKwZWmBQFBQBAQBAQBQUAQEAR6HQJCPlI4ZUI+UgiuNC0ICAKCgCAgCAgCgoAg0OsQEPKRwikT8pFCcKVpQUAQEAQEAUFAEBAEBIFeh4CQjxROmZCPFIIrTQsCgoAgIAgIAoKAICAI9DoEhHykcMqEfKQQXGlaEBAEBAFBQBAQBAQBQaDXISDkI4VTJuQjheBK04KAICAICAKCgCAgCAgCvQ4BIR8pnDIhHykEV5oWBAQBQUAQEAQEAUFAEOh1CAj5SOGUCflIIbjStCAgCAgCgoAgIAgIAoJAr0NAyEcKp0zIRwrBlaYFAUFAEBAEBAFBQBAQBHodAkI+UjhlQj5SCK40LQgIAoKAICAICAKCgCDQ6xAQ8pHCKRPykUJwpWlBQBAQBAQBQUAQEAQEgV6HgJCPFE6ZkI8UgitNCwKCgCAgCAgCgoAgIAj0OgSEfKRwyoR8pBBcaVoQEAQEAUFAEBAEBAFBoNchIOQjhVMm5COF4ErTgoAgIAgIAoKAICAICAK9DgEhHymcMiEfKQRXmhYEBAFBQBAQBAQBQUAQ6HUICPlI4ZQJ+UghuNK0ICAICAKCgCAgCAgCgkCvQ0DIRwqnrCvIx4IFC5CRmZHCXkrTgoAgIAgIAoKAICAICAKCQPcgsGHDBowZPQYzZszonhd241s0vXqLHoALx+sCsLly4XSld+PrgZMhHz6fD8uXL4ff71d91jStW/suLxMEBAFBQBAQBAQBQUAQEAS6EgFd11VzEydOxIgRI7qy6R7RVq8lHyQaxuT0CCSlE4KAICAICAKCgCAgCAgCgoAg0C4CvZZ8xBuVEBJZ7YKAICAICAKCgCAgCAgCgkDPRaBPkY+eC7P0TBAQBAQBQUAQEAQEAUFAEBAE+h750AEduvh/yNoWBAQBQUAQEAQEAUFAEOhVCCSy4qGrQV/xbe5z5MPwA+krE9SrvjHSWUFAEBAEBAFBQBAQBAQBQaAdBPoc+ZDZFgQEAUFAEBAEBAFBQBAQBPoaAn3Ft1nIR19bmTIeQUAQEAQEAUFAEBAEBAFBoIciIOSjh06MdEsQEAQEAUFAEBAEBAFBQBDoawgI+ehrMyrjEQQEAUFAEBAEBAFBQBAQBHooAkI+eujESLcEAUFAEBAEBAFBQBAQBASBvoaAkI++NqMyHkFAEBAEBAFBQBAQBAQBQaCHIiDko4dOjHRLEBAEBAFBQBAQBAQBQUAQ6GsICPnoazMq4xEEBAFBQBAQBAQBQUAQEAR6KAJCPnroxEi3BAFBQBAQBAQBQUAQEAQEgb6GgJCPvjajMh5BQBAQBAQBQUAQEAQEAUGghyIg5KOHTozRrb6SzbKHwyzdEwROawQS7TO6roOfSREEBAFBQBAQBLoKASEfXYVkKtrhma+nomFpUxAQBASBGARkv5ElIQgIAoKAINANCAj56AaQ5RWCgCAgCAgCggAREG2SrANBQBA43REQ8nG6rwAZvyAgCAgCgoAgIAgIAoKAINBNCAj56Cagk71GfDuSISSfCwKCQHcjIPvSySMuGJ48htKCICAItCJgaE97894i5KMXrGgutNraWqWulyIICAKCQFchwMMrNzdXnMq7CtAE7cQTEvx+P+rr61P8ZmleEBAETjcE7HY7cnJyevSwhXz06OkJdY6H1GOPPYZgMChCQi+YL+miINAbEDBuz2666SY4nc7e0OU+1cdjx47hqaeegsvl6lPjksEIAoJA9yJg9iOjnFhQUICrr766ezvRwbcJ+eggYKeiukE+rr3uWhQWFp6KLsg7BQFBoI8hcPz4cfz1L3+FkI9TM7EkH88//zy+duvXwJtKKYKAICAIdBgBs0GMBuzatQvvrH5HyEcyIJctW4a8vDzMmTMnWdXT9nODfNx4041CPk7bVSADFwS6FgGSjz/98U9CProWVsutkXy88MILuOPOO2Cz2Sw/JxUFAUFAEEiEwM4dO7Fy5UohH8mWSHeRj65yzIlqp5vi4gv5SLaK5HNBQBDoKAJWyUdH9k5D/d+V4WTba6sjfesoPqmu32PJB29SJa9kqqdf2hcEUoKAkA+LsHYX+bDYna6vloSgWDk8hXx0/bRIi4LA6Y6AVfJxuuNkHn9XkishHyZkk5EdibUiX0NBwBICQj4swQR0C/kwEYDXXnsNI0aMwLhx4yI95CH83//+V/3+mc98BllZWXF7z4hTz/33OXzums91q4OmkA+Li0mqCQKCgGUErJKPhoYG/Otf/8JnP/tZcP+sqqqy9I7zzz9f7bVGOXLkCF5++WW1d15zzTURR+u33noLu3fvxsSJE7FgwYLQrbueOBkfbZrffvtt9OvXD5/85CdV8+xfXV0dzjvvPIwcOTLyzoqKCrz00kvKp4LvTEtLw2uvvoaRo0Zi7Nix7Sb849l04MABTJs2LSVmwW3JBwcdRF1NDTy+INzZOUjPSIPyBgkGsX3bdowePVqNIbY0NTXh4IGDGD9hvKW5MVc6ePAgampqlEnvgAEDOvQ8zyb2i+8lVuxH3GLSpnB6hwwZoqbZ6wsgIzcXbrcTNDzThGR0CH+pLAjEIiDkw+KaSAX52LNnDzZv3hy3BzyIeDjx0Bo/PrRR8+C74447cMkll+D6669PSD6qq6vx9NNPo7i4WEWdWrhwYbf4YAj5sLiYpJogIAhYRsAq+Th69KjaF7n3LV26FHyOZceOHWhublYC67Zt25Tgby4XX3wxRo0aFfnThg0b8L//+79YsmSJas+I8vTLX/4SJCZXXnklzjrrLHCfXbt2Lfg899nYQgL05JNP4rLLLlOXRSxsj4I5fx8zZkzkEZ4D//M//4NLL71U1aHg/uKLL6rQ5ZmZmYocTZ8+PS5m7CuJ16c+9Sk1Rgrp3PO7qsQjH811tTi0fz/8dheKh49AVlY6dK8XB/fvR1Njkzqzqo5XITsnOxJKk308XHYY/kAAkyZNROm+UgwcNDAuSYnX9/fWvAePx4MxY8dg0KBBHRoen3vxhRdx2eWX4dChQ6qPLCdOnIDX61V95DiHDhsKLWzLpSGIoUMHw+dpRkVVLdx5/TF4yEC4bYCN5EPMvjo0B1JZEDAjIOTD4npIBfngwcVDkiU2N8aWLVvQv39/dUjxoDPIx913360O12SOf9xQH3zwQbzzzjv48Y9/3Obg4u0bD+W5c+cmRcDn86lDln2cOnWqircfrwj5SAqlVBAEBIEOIkAS8difHsONN97YribXTD727dunBHIWah+Yp4Ja5OXLl+NLX/pSpAfUFsTGmd+4cSMeeughPP7441Hk4C9/+YsKDWkI9ocPH8YzzzyD22+/HfPmzWsTipbkg+/mnr1+/XrV1qOPPoqPfexjGDp0aETbUlpaqm7jSTZuvfVWVW/mzJmKdNDRm5Gm2M/bbrstclaYyQ7Jx4wZM1S77PuqVatwxhlnYNasWe0izTOA9XmW8BxIFMa4lXzcDvqbB4M6Du7Zj/LyoygoKcLwMaNgt9vQWFePN5YuU++1O+zYtnU7Cov6q4svaukbGxqxadMmTJk6RQnu69atUyQlMytTaYc43jbFEPB14L333kN+Qb7SBHW0mMkH1wLPRxaSIRJT9rG0dD+mz5gWabqwMB9pLhsa6+uwp/QwTjQGMWHCeBTnZ7ZqPmI5p2hEOjo1Uv80RUDIh8WJTwX5MF4dz5/i+9//PhYtWqS0HEah5iOWfPAWx5wAyiAxxuH005/+FFdddVWbDXv//v144okn1A0fN3OHw5EQCd6+kQSRXJDQTJ48WciHxXUj1QQBQeDkEIglH8beZr6woQBJwZZmTT/60Y/wrW99C7w0odBL4Zl7V3Z2NiorKyPmTtxPf/3rXyszKpo98RachRppXvDcc8896ndqRX7wgx+oOox4aBQKtNQyUIDmOw0SY7RFYZlaFGoknn322UjbAwcOREZGBj7+8Y+rv9GUlmZA1KpQK8Jy1113gfVYXnnlFUWkPv3pTytBmWTFXJhbiVoU45Jq586d+Pe//636T8IVTyvD56kF+sY3vqH2fo430aVSK/m4DTabH031jVi/aR90zY3Ro4dhQFGuwrqivEJdUpFI8J0kN9Tg8Kd/YX+4nC5s37498h5qjjgnfP+48eOSajMU+cjvOPng3HMN0exqwZkLsHrVatVfarSIZyAQUH1sbGyMzC/NuxadtRCFRf2gk2wdOIK9ew4hv39/TJk2Xo2PvCOZC8jJrXx5WhDouwgI+bA4t6kiHy0tLcqONbb86le/Am2RzeSDhyJJiVnz8fDDD+ODDz6wOIq21Whj/MgjjyQ8ePgEyQ1v5LhJ0zTA7IdiblE0H52eBnlQEBAEEiBgRfNBQZoXLTRzYvnyl7+MT3ziE0rj+5///EeZSPFGnuSE9ViosaCAPmnSJPztb3/D66+/rv7OW3HuedRysHznO99RBIHPn3POOeqGnvs2yc5f//pXpc0wF2pM3nzzTSXYst6UKVPws5/9TFX5/Oc/j29/+9vqb+ZCsysSIWpXjMI+Gzf0/BuFZf6NRMhceH7wMxIac0lPT8dvf/vbhMkBSb54+UTh/ze/+Y0iAvFKFPmADwf27MXW/RUoGjoKY0eNQJZLQ/XxKqx5d40S6s87/zylRaGZ1ODBgzF4yGAcLivDju074E7PwJkLFygt+ptvvKl8VHLzclUfIxdgCcyZOks+iBkJx+VXXK6Gx/eOGDkCJSUlimhSI0Pzr21bt+Hsc85WdVauWKn6VlhUqLQ0VUcrsHfXDngCQUw9YyHS011guktbUBiIbFyCQGcQEPJhEbVUkQ/GOeZhGJu8iYK+4d9hdDEe+TA+42bOZ6wUqtmTmW1ZaSe2jpCPzqAmzwgCgkB7CMTz+TCHteV/00z1F7/4Bf7+978rwfZrX/sa9u7dq5o1a5ZjtQD333+/0nwYhVl3qa3ghcyf/vQnJRDTTItkhiZb1EZQk7FmzRqlXaB5VqJimF0ZZIf7480336zIBwmPuZB8PPDAA/jjH/8YEcJJjGiaxMJ+0bSLJrQsbItj4T5OrYthdmWcA/ysqxICRpEPvQXrP1yHsqpmjBg3EaNHDIXbHnLAJmF79ZVXI+/Vg8GQ1kXTlPaIpk3vvvtu5OzhmJQGQdNU/5UDfjuqBJIPalWoqU+kzYmdC+JBjda777wbIR/L31yuSFx7hc+RiKhkuXoAntoqHNy9EwfKqzFk0jwMH12syIddzKxk8xIEOoWAkA+LsKWSfPAQ+8lPfhLVE/5Ox8hkmg/jId7MGbd+yYY0f/58ZZbQ1UXIR1cjKu0JAoJAModzCqUkHtRIGHsgzZSsXMbwGbPJKf0lSAJoBkXB8//9v/+n2qEWgVoIap1pBkWfDPpgJIo4yFkzkw8K5l/84hcVeaDzeKyZK/dOmlNRq8F3UgtBMyD+nYW+gSQofJ6CM9uigEyNCgmXQT54mUUtBqM00US2K0qIfDyPO+68DbZgA959Zw1qmuwYN2kyhg0brKJckTNwjG8sfQMXXnSh0nxQEzJkCDUfQxQhOVpxVJldLTprker7sqXLMHfeXGXqRDySkSXOc/mRcowdN7YNeUs0TsMUjCTN0HxwHmN9LOM9zzGELumC8DfVoqx0N7bvKUPB0AmYNnMCHDpCka+6AmRpQxA4zRAQ8mFxwlNJPuhQyBs084ZYXl6uDlOzM2Q8nw+j+1S9Ww0tyQOTkbCM0lWJtoR8WFxMUk0QEAQsIxBLPsyaDGoj6DRNPzSaLJkvYGhylCiaIF9+3333qaAe5n2X7f385z9HUVGR8q/7/e9/j+9+97sqihR95GgeROds7sU0u6JvRqJ9NJZ8MAQw991Ejt3cP+lDMnz4cPzwhz+M+EDQ6ZzO7TQjYz+4z9MHj/2n+Rb7a5APnlOsT1MxEhAWKzma2psMM/nw1x3D+x98iHqvC+OmTMWwYYMioWdJPl5/7XV1ZvGdJIDEiz9Dhg5Bdla28gkxzLvoE8IzjqRjwoQJyjwrUfnwgw/RL7+fiqCV5k5TDvjJStmhMpRXlCvMN27YGCEffI6/0/8ntig/Dk3DGWcuCJmxKROwIPzNdThcuhtbdpYip2gkGpY2dwAAIABJREFU5i+crUiXinolRRAQBDqMgJAPi5ClgnxQBU0VP+2Izap/dokHKVXzs2fPjvSwPfLBqCqGzTIfiCIUMTa0bJex5DtSrBxgQj46gqjUFQQEASsItKf5YIQrCrn0rTD7fLBdmi1RWKftvrlQo0BNCfdY8yUMtR5bt25Vpj0kDnTk/uijj9Te/NRTTymhmvk9aHpFUx762pH4UNCPV9gGTbfoCH7DDTcowvD1r39dOU2zvPrqq+pfQ7vNNunDR0JDgkPhl/4q7C+Dj5CUsLDe1VdfjX/84x9KO2OOdsVz6o033lDja3MOWAE7Th0z+fDWVOCDD9ajwZ8Wl3wsW7oUc+fNU9GutmzajKLiYhQVFyEzIxP19XXYtGlzJPLi+2vfx8RJE5X2iM7usT4r5q6sWL5COePTP4REjOeREYI+0bCoveK6YDH7fJBQ8Ox1u90YMDA6X0jAH8D777+vtDetPjAkH7U4XLoHW3bsQ1bhCCw4ay4YokXyfXRyUcljpz0CQj4sLoFUkA+aW1HrwVur2MKDjQ5xjHBCMymW9sgHQ0sydK6VwgM3WRhGK+3E1hHy0RnU5BlBQBBoD4FkZld8NtbhnH8j+aAAamgAjHfQ7IYaDjqLm8kHndHpJ3LJpZfg4YceVuZP/GF9tsHwteb8EjW1NXj7rbcjviW80GF7hjbGiERIJ3M6vpN80KfDiGL1hz/8QXXJCP3LaFe33HKLMu2i4EviwfC7FMrpM8EfhtO1Sj66SqPdEfKx9PXXVRhhzWZDRXk5srKzlcaDjtvUcKz7cJ3CUAcjSB1EyYASpLlCyQhJFOn4Ha8Y5IMalF07dynTs3nz51n64kQ5nIcv4ugDwmhlrRG+QiqMQDCotE8XL764lXzoBvnYja07S5GlNB9zlM+HkA9LUyCVBIE2CAj5sLgoUkE+aP/64YcftukBb3V4ezVs2DCVZJC5NZKRDzpc0vSKMejbO3RIUBgKktqWri5CProaUWlPEBAEDPJBZ22aLMWz14+Qj789GTHCJ/mgzb45mR/RpNDJ0Ldm8sHLHu7HdHrOys5S5INEgfUYwak9HwHD+ZlJCanVoLM683bwRp/EhX4ZNEki+WASQeNGnc7kbNfQbrMO/UkM8sGIWSQkLAyfy7EwNC6zr7MwhDqJSXuaj65YPWbyEfTU4L331qLO48T4yVOizK441j2796hXklwYyfr4O3HJyMxAWVlZyJTJKOEs8fyV4Xhp7hZbeOnGthk5i2SBZmc8wzh2c2b6RGONjXbFeiQfdHg3tFChZ3VFPnbt3ImLSD6yjOhfreRj266DyBs0FrPmTlWaDzG76ooVJm2cjggI+bA466kgH+292mqeD6MNHlhUJTPbbnuFZl5UW1933XXqJs9K4cbPg5CbNZ+J3rBbWxDyYQVNqSMICAIdQcCs+aD/gJkIGOagBvlgyFyDDJB8UNA3wtoazzEELjUaJB/ULrPQUZs38zRv2rBxgyIf5iSDNIWi43mU5qOmBrt27VImWeZCzQdNeujT8NZbb0XIB02lzjzzTGWCRC9lkh32aeKEiep3ammYFNYgH+Y2qQEhQbr22mtVuHPWMcZpJh/EgeZjFNTpxH3BBRckdOSmUM6oXSQ1DG5iZHKPnZvWaFdfhw0tWLtmLY7XBTBmwiQMHz4YTga0ChMKnhHUHPBfK4V4MsdGe+WVl19RZmgkJ0bhO/bt3Ydzzk1+iZaIfHC+VSjdsNM4h0CzK/ryXHTxRVFmV96GGpTt2409B8pRPHoaxk8cEQq1Kz4fVqZZ6ggCbRAQ8mFxUfQG8kETrtGjRkeH3zD5e/Cg440Rb9iYQ4QRU6wUSTJoBSWpIwgIAqlA4GTMrig4FxVG36Z7fV6VcZxExSAf5n4nIh8U5C+88MJIVWqRGeY2lnwYFeiDR/JBXxTuuSQf9AFJZHbFICPU7kTIR1grQG0BSQkvd6ixZnQrhuuNRz74boZkp3M8CRD9URKRik4lGYQP2zZtQWlFLQaPGovRI4chw9FKPkjQPnj/A9VXmocxShh/SK4MOZ116OxdUlSMmbNmJowYRgJDnx6aZ42fMD4qFxXnlX+nGVZEW5IgP0gi8kFfIcPPxIhYFdR19c5osysdDdXHcWD3TlRW12P0jPkoLOkHl5CPVHzdpc3TBAEhHxYnOpXkgzdx3PAMh0J2qTOaD6r6jegrsbHtjVs/huTlzU5soqr2YOAm/b3vfU8dKAzRS9vjeEU0HxYXk1QTBAQBywicDPmgkzK1DeZCIsD9Ndbh3KjTVeQjNtpVQp+PL39JSeZtyEe4Q+wnb/pvuummCHExj8es+bAMKqB8VZjYkBoARsxKFDY4Ks+H5kNF2RFs2l2GvKIhGDtqOHIy7HE1AOvXrUdObk4kWaPRN5qxbdy0CWctWtSu1oMa95defElpIeL1jaRiy+YtmDJ1CnJzcqHZ4ge9TUQ+aF4X6w/EM2zV26tMDuchynSs/Cj27dqNoN2O6fPnwe60i9lVRxab1BUEYhAQ8mFxSaSSfPAGjVFOjGRU7BLthmkCQHW4UdpzOOdt2a7du/D1W7/e7ogYYYU3Yx0hHxYhUuSEEWJuvOnGUHImKYKAICAInCQCnSUfFKhXr16tNATq9p1mNYGA0kIwtwRD8cbbpxKRD5qcnn12KAM2C/dR5gSh5sN82WNEWVqxYoXy6TM0Hwy1S2HfcHKn5oWFJrAsvID65je/qTQfjKzFflJQZ+hc+nlMmzoNX/3aV5WZVKujNFSbDDW8ePFiZcbFfZjPGvWsJuRLNE1R5MPuh98fxEcbdsPr0zBixFCUFPdTuS6YT9BQb5A4UHOxdcvWiN8K2+ffSHYuuPACRTxU3+JoLDgOXnrRoZ+mVQzJG68wEhizkXNeHE56YUD5BZlzhsQjHzRhO3TwkHq/kXOFfWO/Xe40nH/+ecjK4jsDCAaC2L//CPYfqMDAgSUYPy4UdUyKICAIdB4BIR8WsUsV+eDmx02PjoU33nhjpDf33nuvChFpPjiSkY8///nPcTO/xmYDplO6kA+LEy/VBAFB4JQi0J7Ph9GxeNGuuO8x0V5BQUFEwOdtP7UeNF1KZI6UiHww7K55P2b7bNswuzL22UcffRQvvfRSxJncIB/UfBhJA9lvQxttbpOCsGF2xX7SKZ3khJG0mGSPZl70uWOYXeO52HbYT+YmoUkR+0bzq5MpreTjdthsdkUWqsqPYP++fcjol4eREyYoYV8lGwzbVi19fanyeZk9Z7YKnGIUmmIxwziJ0ZLLliTsG01931r5Fi5dcmmbhIyqLRNhIabMrG6E1aUD//ARrQQhHvkgZhs+2qAIC4kbC/vLqFrsVygXSwDQW1B3ogp79h1Bs56GadOnIzMtTmJB8f04mSUmz56GCAj5sDjpqSQf3AhJQOiPceutt6rDkU6SsY54JB/87J///Gc482pr53lgMSLKV77yFfXH2IPJqEk7ZCOTrpmUWMnjkQyqLtd8JLDhjfQjnpZdT/ZQzCiMQ6OzaWrbey7RgdReF83tcSzGzaC521b6KodhsuUqn/cSBDqq+eBeRjNRmqHSz4L+bRTE+XcjkR+T+HHPpcmSORoW90Tm7mDSV/pNGMXIvUFttFGo+SDRoIBv3kupdeDf6NfA/ZxaFsPng/k3zOF9zVNAzQdJg0E++N/MpM4oWrz5p3BNoZxtsf8G6YiNbjh27Fh1DnC8TKLYdZqPO8Lnjo6gvwUVh4+gsSWA3OIBCAS8+HDNWtj0oOoXw8MzuhUJnsNhD0vroYs2T7NH1WHEKWoa2D8SgKHDhiptBPFnoABmPzc0VsmWKk2XqQFh3hA6sZszyMeSj3dWv6MiQxInkhQj6SP7Rm2LEQlr3ry5KMjPQ/nhMtQ3epA3YCByc3OUg704miebEflcEIgja5lkFyEfFldIqsiH+fXckHmgMU56vAggDBHJ2PG0Y449UBh+kIeT4cyYaFjciGkWYI7aYhGCpNW6nHwkfWM7FWIFdCvCeDxS0Jl2TqbfHXlWSEhH0JK6vRQBK+SDexq1x9wbWZj3iPshc0dQ+GcxhHTuU9xn+Ttv5WOT27Et+l+Yfdvoc0FTJ7O5EwVeRg403mmGl32mYG3sxzT34uURQ/km0riwPi+G2B41CdzraX5lfqdxUcUoW4kKiQrPkK4qrZoPg3woNOHzehEI6rA7GP44iPq6+ojdFTE3mz7F6wvPIgr8DMlLokINTYunBQ2NDYo8mMdtZSwkFBx7bAZ5wwyNySNZSOD4N9aN1QoRX/aLmpXsnGw4nQ54W7ygI7rD5YLdZlMmZlIEAUHg5BAQ8mERv+4gHxa70mOrdTv5SEQMOqONCKNK/tGiA9UtOiqb/ajyBFDrBRoCQKNfR5NfR6MfoX8DOpr9AfiDISsARrZvLcZfNNg1wO3QkO7QkGHXkOGwhf61A5n8m01HQboD/dNsKHDbkO3S4OLtmtFcPOKUjBTFdqXHrhrpmCDQPgJWyEebFkz+B6czvl2RaJDkg5EU77zzTtjsttMZThm7ICAIdBEC9HWmtpLmqD25aHr1Fj0Al4ovbnPlwukKORB2V+kO8hHPVCqeOVQiE6k2f2f8dWht4uITs1g74faSaFnF2CAfVGdbVZdbbdtKPSa2YjEnt4oiA2HfRt61+TUHPDY3GuzpaLK7Qz+2NPW3Zs2BOr+GOp+Oeq+OpoCOliDUj5f/BnR4w3/zBoK0DFallW4Yv4WsDXhX5rTrcNkAl12Dy6YhzWZTv6fxbxqQ5bIhy6kh2wlk2YLI0H1ID3qRHmxBeqAFGcFmpAc8yAi2wBn0w4YQ45FbOCsrQ+r0ZgSaPc3gLRmjPcXeand2XF0hlMf6f6i9R4vebzvbv570HMnHM888gxkzZrSa88YkEUzU3/b35LZPdbR+ezh1ZVs9aT6kL4JAX0CAGkYjjUNPHk+fJR9Rh1V7N93m2bF4qxfX7yP2HVbfaWF1UIXOKCI0MejKEpsQNzpFbohuKHFf19uYowU1DT7YUNsSwLGWICpbgKMtwHGfDTVIQ4MtRD6a7SQeaWixuaDZ7Mhw2ZHFH7uGdDvgDhOFNDsipEERB1tIs6F6EMZSWW/prb1kui1vUA8RFxKYAP/VFIHx6Bqag0C9L4h6P9DoCyDg98NOqh3wwU3yQRISaEZm0IOsoAf5jiD6u4DCNA0FLg0FaRqyHDbYEYQtKn1wV86CtCUInDoEaMJDR+JkpjxWe9gV5KONotPYA6yYeFrtaA+ox4hS9MNIXNru0Oa6XYJ1D8AhdNtj2uR7RJ+kE4JA70WAIbSnTp3aowfQZ8mHOsBSdFj1hVs4PeZqP0wzTDlpiV/4tpG3jpoGb1BDjU/HMU8QR2k+5dVQ7tFxsFFHWbOOsqaAMqciPopgOCi8A1l2qP/OcUAJ9DSBynUA2Q4gUxEQHRkOTRERJtZKtwFuuwaHpvRLEVkkdjr9NOUKAM000woAHvXfUKSjKaChIUgzryBOeHVUe3XU+aBMumjepX4CQB3/9foVsctOc6Ak3Y5B6RoG8setoThNQ74ziP5pGvq7NOS7HUiz6bCRkJkWmKEVMm4Fe/S3XjonCKQIgd4sEPe0fV3tJeFzLBRu1zDNStHBlqI1kbhZY3DmjL3d3gl5oSAgCJwCBPou+TgJVf3JHkIn+/wpWAetr1RRoEKHW0CzKSG91hdElQ8ob9Gwp0HH1mo/dtS04GBTAAG7C5l2G7Jp2uQA+jmCGJBuw9BMOwa6gRI3lABf7LYjx6WBgRY1ZdqUogPUiElpjCjMsjiWpgBwwhtElSeIY96QpuawBzjU6EelR0eNz6Z8UBrCPigtgQDcCGBgph2js52YkK1hTK4LA9xQWhJFoJyaIkpaDBk5pXMoLxcEUoCAQSy6k2D06r3U4hy0N0ZuX2Yleuz2xlf0FIy6c11YhFaqCQJ9GoHe/J3r0+SjT6+6Lh9c6B4/AJorBdHgA07Aid11OjZWefHRCS/21PnRENCQ5rQrp+5sh44hmTaMz7JjXLYNY3PsGJppUyTErtNUiYZRphJP3dIJDtKmmbiO43q0uVjsQ6Zu+WwO1Po0HGrwY19jQBGsvQ1BHGgM4oSPmhRNaVc8AR3OgA9DsuyYmOfA5Dw7JuXYMTjTjmwtqLQ46Q7AEeMi3+VTJQ0KAr0NgRRqonsLFJ0VFKxY8CYjIJ1+twVfm2Tv7uj8dLavHX2P1BcEBIFTh0CfJR/mDbG9zSzWf8PKxsdnVChDw07VPH9UHATDDtrxPj91cx31ZjM+pAh+aPDAgeN+O9Ydb8HSch/WHW1ClU+D3+YAg7Hk2QMYm6lhXmEa5hS5MSXPjn6aN2waFYcBmAT+RAeo0Q8ruEeUGXF8UBLCGu+qMC4RYQ9bjc+C1JToGo54dGyr9WNDlQ/rqvzY3wQ0BDX4dE2Fw0zTghiUrmNmvhOz+7swv8iNErsP6bYgHIysJUSkh6x46UZnETC+o+bvqnHj3tk2rTxn7LOpeFdH9hsrfW2vzskI5+32U/m/deysSdW4T2aMsdh1ZVsnO3fyvCDQUxFo73vSG75DfZZ8cMEk2mgtb8AxErPl507pag13WgndJkIQI3AbY/HaHKgKOLC1xouVZY14+6gPB1vsaIEdzkALhmbYMKPQjTMKXZjez6FMjtzwwwVdhaztaFQoq18YM9Ydwb39OVdiTGR2kn1BDQTJJUnOvLArU60ttQF8dMKHj6p82FUXRG3QBk2zwQU/sjUfpvVPx1lFDkVEhmXakQUfHHrHggW0iV9guoG0ZKZhrt8J7dIpXcLyckFAEBAEBAFBQBDoswj0afLRZ2etEwMzuIcRNLdec2NLTQBrjzbi/WMe7GkEagJ26IEABqXpWFTixvwBmRiZqaHA5kOWTUeacgJXtM4S6Ugm3HdiGKl9JImWhKMO6IyopSun9sagHcd9GnbXB7Ch2o+PjjVhT10APodb5R/pZ/NjdDowsyANs4vcmNTPhnybL+QfkipCENUw1XBWjDZSC6u0LggIAoKAICAICAKCgIGAkI9etRZMgqRZyEzgz2AWOxmtilksKnU31lS24N2yOuxo0FHREor2lOeyYVp/N+YXODEpz4mStADynaHIU45Y341OYNZhInIqbMTbIx9xHNlJRnzQVGLEWp+O434byjwaNlfTR8aP3TUtKvpWpsuJfi4bBrmDmJhrx/wCO6YUZiLHFoArSJ1KqESi24R/7zBBORWYdWItyCOCgCAgCAgCgoAgcPoiIOQj2dz3EIHO4BetRkO68i1pbm7GiRPVaGpqiiQ4VKZHKlJuKESuR3OgUk/HLq8bu71u7Gi04UhdM5wIYlR+Bqb3d2NyDjAiAxjktikiwtwWmh7jMB7BKhoUy2ZRpoiKyWDvzs+j+p9MUZAgmhb7Sz8ROqcf8wRQ7gniULOmNEo7avzYU+tRIYoz3GkY5NYwOlPHtDy7InzDsxzIswXg0Bk8OKYkWH/JMe8hC7c7J1LeJQgIAoKAICAICAI9HoG+Sz4Sejhbz/+hbuvpN2GYyCQTTLtjuk19IOE4dqwSNTW1cLlccDgd4Rt0dtmGJjhR2qxhU10Q2xttOOBPR60PSNcCGJOfjvklGZjaz4nR2XYUuXS4Nca6Us4yasjxM5q3HWRyQbj1mXY1IGYHks6YJXXBnFufwuhFEcmRFV4uivQFbajy6jjUFMT+xqCKorWzLoBtNT40ef0oznBiZI4D43I0TMx1YFyuE0PSNZWF3RhKp5acyo8S8nmSIggIAoKAICAICAKCQE9CoM+Sj7hZyE8yJnobMnKKZ7KqqgqHDx+G2+1GcUkxnC66gQPNmgv7G3Rsrvbhw5ogNlX7Ue3xo39GGkblOjGwpVKFiV04eqBKqmcPhp2hjVv9sADd3eTDHD2sM4JzKubcoiIiFGvfTFRNDzIbPJ3Vq+kfUtOCTbU6dtQHsatBx5H6ZhWad3BOGibkuTApx4axWcCoLAcKXAhroJKQiBglR4dN3E7xOpbXCwKCgCAgCAgCgsDpg0CfJR99egrDUaaOlJejorwCg4cMRr/8ArTYnDjSHMTOBg2rj/nxQXm9Ih390l1KuzEr346ZhemwVR6AvbkWo0YMR1ZWVp+GqtsGF0nOmFhXQQrB7CcMXVzWHMR6FTGrBbvqgcNNQdR6fEi365jQPxNz8x2YnGtTDv+Facz+3jarereNTV4kCAgCgoAgIAgIAoJAFyFw2pGPgwcPIjs7G/369eswhF6vF/v27cPYsWNhs9k6/HyXPGDyOSgrO4wjFRUYNGI0vK4s7Pe58OZRP949WI3jXh3ZLoe6SV9YwmhLGRjo9CPN71HaktraWjUOYtGmxPg1HDhwEA31DSgqKkJhYWGb6rt27YLP58OQIUOQk5NjeZgnTpxAeXk5MjIyMGLECMvPdbTigQMHkJubi7y8PPVoXV0dDh06FLeZAQMGID8/3/RZa2SvXbt3Y9CgQcjIyIx61lLSQ2qkmpvB9Tdu3LhIEKo6OLGzHvigsgXrj7dgb6OO4y06PC1eDM9x4bxBbkzL1TAm244Stw0ZJCGKwlgrHo8HHD/nOm5eGmvNSC1BQBAQBAQBQUAQEAS6BIE+TT5IFijgms1Qfv3rX2P27Nm47LLLOnTrzzYotP/gBz/A//zP/yAtLU0RGP57KgpF4gNlZdhVVongoLH4sNGNFaXHUeZzwG23YWJWAOcMzsacQjeGOFrgDrSobtKc6ciRI0oAHz9+fIQstOdbQMw2bdyEiy66CFdccQVyckMEg4kWKysrcd9996Gmpga33XYb5syZg8bGRkVGKPDHE3gNH5HnnnsOjz32GObOnYsf/vCHUT4KsX4kLS0tqK6utgy1ec5/8Ytf4IwzzsCll16q5vydd95RfS4oKIhqj+1/6UtfwrnnnouGhoY27/rmN7+JW265BfPnz1embkYx1lnsA7Eu3/v37wexfOSRR1FcXAS73R55xGdz4njAiQ3HGvHC5oNYddSLamcOdKcLrsYqXDqqAJeOKcTEHDsK7H5k2oJQT+sJkl2GXHcU2bnvZz/DPT/4YWjN5ubA5Wh9r2VApaIgIAgIAoKAICAICAJdgECfJh/btm3Dt771rSiY/H6/0lp8/vOfxzXXXBP1WSKfAaMSBWLeXvNZCu+//OUvMX369Kg2WCcQCMDhCDl/t1dYl/1hYf1Ynwf+nsh+v9nmwrrD1Xhp22Fs9bqx3eOGbnNgTFoLLhzZH2cVOzHU1oy0MOlQciodyXVdaRvq6+sxceLEhJoKvpcEwux78eSTTyqSceutt6p+kdhde+21+Mtf/oL+/ftHhvqvf/1L3bZ/5zvfaYODMR5i9MILL2D79u34/ve/H3mWeFAojyUtH3zwgSIoyfCMxd5MYq6//npcffXVinw89dRTePDBByPvYb0f//jHigiRePz1r3+NYM8+OZ3OyKs5rnPOOUf9zn5u3bpVrTPrjveaar9//2jyw/bWb9yEb/7gXjRlFkIfPhVN4xagJnsgfPY05NmDmJOvYcmIbMwvyUKR3YcMvSUq50psBhY6vh9t8OLyG7+KAQMG4t47vorJwwdEJT1k1LRAIJhgzXLNhMYpRRAQBAQBQUAQEAQEgZNFoE+TDwqNvIU3F9548+Z6yZIlSHOnqUhW8YTG9jJlU3DnLf83vvENzJgxI9I8BbQdO3Yoofb3v/993LkxnLjpnMx2eJPOfv7kJz9Rmoh4xUxAfDYHGmxp2FTVgud2Hcfyw81osblQ5PDjvJH9cXGxDUO0RhXRys5kgDHjo7YiLvmIuaZnn9g39tEoNOEhLunp6epPbIuf03TLbIZGLQVJwLx58xISBhIZPktCQLMrFr6Tmod77rmnjRlWvLmMxWr16tVYtmyZIhGxDuvEkDf//GG9e++9N8rkjPUZPeyrX/2q0vBwrCzUHFDT9cc//lFFFGNhf81kJLZvyUgs26B5Wjxyqdpi2GTNBq8jHfXOTPzgT//EgcyhqO8/CjV+GzIcOkalBbB4SAYuGFmIQS4fMoMe2OKERvZrdlTaM/HSgQa8/vZanDV2EC6cNAxDsxxwB71wBAOKPHG9Pvroo1Frmb+E4p6FU1MaWdMT5JU52c1InhcEBAFBQBAQBASBvo9AnyQfb7zxhvLN+OIXv9hmBnnLvmjRIlxyySVRn1EQ/va3v42f/vSnEZv/p596GitWroi7CugzwNt+mt+Yb4UptNIUafjw4aC5T8gHwhw41YhcpKO2rhaf+cxn4PP7FWGZMmlywhUXYJJAmx2lHjteOtCItw434WC9Fy4EMavQjSuGZWCMy4McB+DSAyqLtrkY8qJBPhrq4ms+DKJDYZyCN0lEZwtJCn0oYgtNrfjZxRdfHDF9MsgC3/mnP/1JYUitCufKSlm6dKnSonz605+Oemc8EknyQW3N9773vaimf/e73+Hss8/G5Zdfrv5Ozdnf//53RcKGDRumTO6o9RozZoyVLkXViRDIeHlCNOC1V19TpPCGG26IPKcyqmsa7rz7h5h+9kUombEQq4968O5RD8oafCp54QCtGR8bkYPzRvbDwDQd//nr43j37ZWRNrwkHzmD0TTnEziupaPI5oPt0DakH96KvIYKpAdalDbv+PHjGDlypNLmGWSww4OUBwQBQUAQEAQEAUFAEEiCQJ8kH//+979B059Ro0a1Gf7u3buV43Gs4zRNjDZu3IipU6cqjQadpykIHz16NFqIZwI/kwmKITSvWbMGpaWl+NznPhepT61ItPlVtHqBpGPjho0I6kFMmDAB2XEiT5FD8Ba8yp6O5Uc8WHGoFpurfPD4gxioNWF2lg+LhuVjbL80ZOreNqQjGgBNaSvKK8pRX1fXrtmV8dwjjzyCxYsXK4dlo1DIX758Ob72ta+pP1FgpTkWx07SRyw49k996lNxiQfxX7BggcLrpZdeitQxBHT6XDz//POgBoXk7Pzzz28gqxqCAAAgAElEQVRTx9zwyy+/DM45SUEsoYi3/ml29atf/UqN31z27NmD6667TpGP9evX489//rNaA5Mnh0jh5s2bFam8+eabMW3atJPaXH75y1/gmms+iyGDhyi9wtNPP43nn38hruP9jp27UFBUBHduAY626DgSdKMqZxBahkyFvWAgCrIzMDbHjnNK0jCo5RjSGqvg0v0IanZUBexYUxXASzUZqE7vD2cwgPymo7ikOAjb1rfRVFaKqz/9aUWPqb3iuKyYDJ7U4OVhQUAQEAQEAUFAEDhtEeiz5GPFihXKqTy2/Oc//1FC6pQpU6I+onnWH/7wB3XLfeGFF0YiI7ESb8BpmhIlTMeYKdF5etOmTUn9Eswvbc1aHm4sJp1DQLOhTnNjXzPwxp7jWF0VRFltEwZnOjB/YDaGBE4gt74C04aVICfDDZuFpHLBIH0+jiT1+TD6STMoRn8y+3RQK0FBnTjxc2ooLrjgAuXQ/cwzz6gbfPpWkMjRL+Txxx+PDJu+G4wYNXDgQNWuoRkxayhITBhBi34ZNIX6xCc+oUyh4hWSF0buIulhn2hOR+1He4WE8tVXX1UEh/03yn//+1/1PMnH66+/jmeffRaf/OQnI59TY0NtDeuw3+vWrcNbb72lPm+TlyQqYWJbd/6VK1dixozpSpMyevQYPP30U1iz5r02Gjm2/c9/PaPW64SJE1Scq4DdCW9GP1Q6c/GbF1eicOFlOOHVUJTuwKR+aZhf5ILj6D5UVh7G9Isvxl9X7cdbVUC1M5eGeChEIy4e6ERg4xvIrD6MH3/7DjiDcbKrn7bbogxcEBAEBAFBQBAQBFKFQJ8lHzu278Dd99zdBrdEZleMdMRb9r/97W8qpKy50IyLZj284Y9XKISSnPBW/Kyzzur4XMXIpkHNBp9mR3XAhnVVPrxa5sG6QzXQNB2TB+RgUUk65vZ3Qj92CJUH92PksCHIzMxste4K9yDWwod/puaD0a7oVN2ew7mZfNAch4TBKDQ527BhgxLyr7zySqXxoF8EtTe/+c1vlEnVTTfdpKqTGFArQUGeQjsjYBmFPi6MPJaovPfee+pZCvp33nlnm2okEMeOHVNO4tRKcJ5opmU4nZMsGn4a5oepzSA55U0/ScNVV12lNDlcA/ydgj4J1j/+8Q+cd955kUdJVn70ox9FiCs1QJz7+EXHO+++i+ysbEXCEhWaeVHLRs0HnfTvuuuuNlW/9e3vKO3T+Re0aoCC0HDk+Al8+svfwC33PYrd3jSsO9aC480BlGQ4EDx2EE21x3HOkovw6nt7cNSWjSa7W5GPjGAzRjqaMdhzFAuKXbj+7FnI8jcnXbfWHeqTNiUVBAFBQBAQBAQBQeA0ReC0Ih+8pd65c6dyNKbQa7bdb4980In87bffVqZHRpQjsyBGHwWaCBlmSFbWUmwYVuMZRidqhhP7W2xYU9mMtw/UYl1FE4r7ZeOcIgfOG5aDcTkO5MGH8oOlyiyIWgSVw0JFxzLcg6GczWMLyQfNnejYTLKQLC8HNQMUnunzYBRqGSh4/9///Z/6E6OGJSIf/JyhaKk1ILkj/hS2zWQmto+rVq1SWBcXF2Pt2rVKS0PNCgtxJskg/gx9THLAeaTGxTCbImEhsSAZpCkXHd8NMzsK+NRwUAND0kH8ODY+TxJDPJiHg9HM6BfCZ41CwkJH9VitWaL5vv+B+1FcXIJraYrXXizjsNlVPPLBd9JUkGuW/Rs5utWU8OjRSlx3/Rfw5L+eQa0rF+8d8+L9Y15srfbiQF0LAjYnCgvycbSqBl7NAb9mU2uETubuQDMm5Dlw5dgCXDEkHUXBRmgM22tl8UodQUAQEAQEAUFAEBAEOonAaUU+6IBOsyre/PNGfuHChcrJlqU98sHPKXDz9p7kY9asWZEcDRQM6UNA4ZY3+50t5AnMfF0XsGFPQxArjnjw+sF61DR7MTbHhXNHFuCiIekYbG+BK2wiU1Fejn2lpcrpndoac4hawwwoyvoHUFGcKOQyR8no0aNDGpN2CskHI0QZCfoMrEherJIPc/N06qcvTns+E2yXpIJmXIYWivNDEkjyQYGc4+NcksiwKPKxew++9/2QEzkJD3NqUHvCEL2cM5b3339fkQoSFwrznE+29+GHHypCxDVx5plnKlM7khSaRRnloYceUpG4YskHiQo1XyQ6JLXKZ0ID7r//ARSXFCvNUE11NcrKyjBlssncz8RAqfkgEWIYX3OhA/pt3/gG9u7dixaPR/WNpIqF5mOMFsZns/uFMtzvawxi1dFmvHmkGVtO+FETcMBnC0Xpai0qBBpy9GYsKtBww+T+mFVgR0YwAIeYX3X2KyzPCQKCgCAgCAgCgoAFBE4L8kFBlbf9TzzxhPJFmDRpkhJAmfSNt/YUrnmznMjsysCRwt7PfvYzFUWLgjtNc+hDQg0C/R+sFj1GJcGc1X5NQ2XAhXW1GpbuPYF1h09Ac7owpSAN143vj2l5dqTDp26ttXDoUzp5cwz8lxGKOI74pjEUNoGgritzK5olMaM4zZnimSWZx0HywchgxMwo9G2h9iEe+fjtb3+ryJBhdmU8YziTk3wQR+Ldxk8iXJlmXUwASHJBYZuFwj3bZpJARiSLOEVrlPM1FWCARJBmdebQxNRU0PzKCGNM0kkTOvp0cGysz/bo78NxknQQS/q4cG7NGhpizQhmseRjy5YtKlIatTVsKyMrROgeuD+s+bj2c9i8abNq77rPX4eRI0PZ3EP9DEWypX8Lx22QD2qo9pbuU/4yJEDUxjz2x1AUMI6HGHPuDPIRIocaPPY0VNpdePtQNZ5eX46t3nTU2rLi5pBJC7ZgMJpw1gAXPjdvGMbYg8jyMTR1HJWZ1cUt9QQBQUAQEAQEAUFAEGgHgT5NPu767l3KfIa39IyCxFCphvkQb8oZRpVRrihM0tY+GfkgjkYuCAqJzP1AbYdhEhQP50RJAlmXZKCmugbN9jQ05+Tj7UMNeHF3DXbXBzAo044LBrlx+eSBGGLzId3XDFuMTYyR9ZtO3XSYjw2LG9F+hKNzsS8UWKn1oHBPrYc5P0e8/lNAp8DL54yxUKtQUlISRT6oEaAPiZl8xBs7hXTlv2CKYBX73q985StKqGY+FqvFMLtKFu2KpINRrFqFf12RN5IhI+M4Q8/yh1oMkk2jsE9MJmgmH8SC/i/MW8I8GWZCdf/99yucqPkgFtRe/PznP4+Eczbex2cM8nHHHXcoMzO+n8SI76dZHQvXK0kW1/PMGTNx69dvjSEfQKMjHXuCTrywqxL/2XAEx535aHJkqLWmorTx37BxlV0PwB1swZC0IK4YV4TrxmWi2FcPe5x8IVbnoSfWU18bI0dJT+yg9EkQEAQEAUFAEDiNEOjT5ONjH/+YclSm4Ezh0Gw6RIGPIVpplsPbcQqgVsgH14Zh8mOYyRjkoyPJCtlOTW09rrnmWpS78jH2um/iSHoxapuaMbE4F5+YWIILS+zo52sICcoJ/DdIQGhKReLRHtExr2niQQ1CMuLBZ0g+brzxRmWiZBRixgzdHdF8GM+eavIRq23h79R+0ZHcCCdMIZ+asTlz5iii0B75oB/R8y88jwfuf6AN/iQf9FthNDCjVFVVKTLCwAbmcM+G2RWjepHYkhiyH5nhBIxKQaLrYFQ1alroY0NSGKv5qHGm4+XDLXhy2wlsqw3AY3Mrcz7jeQriIRLSuiLSgl5McjXgnrNGYnpWAJm6PyoDem/eD2MJeG8ei/RdEBAEBAFBQBDoCwj0XfKxY4fSZpBUsPCm35yfg3+j0E7hnRGYkvl8GJPNG2k6lpPU8FabQiRNsIzEdFYXBSNaHW4K4OJb7kTG5IXwjpwOe1oGLhiai4+P7ocJOTZkaz44dV90kzHZpSlcJTJfMj8YS4ziEQ+jjpnEkHwwrwUFcTP5oHCeCvLBd3/5y1/uEs1HouhMdDZ/4fkXcO9P7lVDouaIjuYPP/ywcq6nqRcjaVFDYnbI5xphfhCz5oMhcxkFi0kiY0tE83Ht5yLCPt9FkkvtE7PaG0EPDPJBzQdNw4gDQxG3rtmQgwjXH7V17JdyOP/85/HPf9HnI185mO/3OPHk9uP4194GVDmyVXQr/i8YJhtKCRbWfrRqQHwoDNRhdrYXt140ESNsQK6/uVcSkCR+/VFTJMTE6m4l9QQBQUAQEAQEga5DoE+Tj7vvbg21m0grYAioVsgHfRVo808nYNrgU4PAnBavvfaaCrk6ffp0Jai3VxjNivk7GnQHPqoJ4u4XPkCtMxeF6TacP2Egzh+WiwnuIHLghY2iY2ym8pgkh123FOK3FI98MImgWfNBZ3z6jzDEbiKfD6P1U635YD8YIIBmTvfdd59yICcJoM8HiYcRPYwhexl+l5oGEgKuJZpBzZw5M5IBnJ9TC/Hxj38cQ4cObSPYPvDAAxGzK+NDmkzR/IqaC2pbmLuDWgiDfJAwm8lk67qNDR1Ah/NKfP76z+OfT/8TaQXFqHU68fquY/jPjhpsaEpDgyPkexJa47ZwF0IkRqdpVcgeCXYElflVPjy4ZEwBrp+Yh1GaJxLYINVr7OTaN9GNeNnjkzQu4YNPDn15WhAQBAQBQUAQ6CgCfZd8JMjzEQ8gEgjmp+CNOM2zYvN8MPM5hVA6IjOPB7UAtNc3BBdGj2IkI5ITOmOzULNA7UhWdlaUiYvX5sSRYJoKi/rqjsPYWOVHUVYarhydi7MGuDHErSFDC8AeDHR0LpPWt3LTGyuMGeSDGDHrNwtv73n7bmg++DeGGyYGJCLMXRHrcG4mH/Sbic0w3yokayrTPIXwVPh8cI4Z8YpRrehMTpMrEhH6A9EcilGvqFUgkVy9erXSglDTwef4O3ObGH5DRr4Uc/Z38yTEM7sy8OV7SGDpa8KSKNpVa3utQjb/i87pv/3d7/DRRx+pZ22Fg7HZ48A/NxzE24fqUWnLgseWptZeNPEwWtRJQZQvBDUhNj0IBwIYZW/CrTOLcXaxGwX2AJy6X32WKDR00kWX8gpxdB2dICEp76a8QBAQBAQBQUAQEAQUAn2WfDAPBW+XDbOkWJMr8/wzStI3v/lN5dtAm3uSjFdeeUXdULPQ/p7Rj+gnYU46F7uGKIwy4zZNdoy2GIGKhWZWinh4gLcqPHihtB4HquowKT8d54/pj4Ulbgxx+JGm+5UweKoLfUhodkTzIGoBSD6oFWAyP5ItCuokGaFVBKx6e5XyURg8eLBKPEjn86gSll6p+SDxMKJPKdKhjIMY+SnkFE1h+rbbbksJ+WDUMyMxIc3uGPmKc05CQhJBPwqSH5IrjsEgQOwXI3xxTTA8byLCkYx8JJrX5OQj+snt27bh7nvuUVo49l/PyMYf//Mqln60HRUeHYPGT8GM+WfCGwR8QQ1eHfAGdXiDGlrU34zfgZqGJpRVVGLQ0KHIaKnDnDwNl08ZiHE5TmQHWlT2846YM3Xb2m2rDOq2V8uLBAFBQBAQBAQBQaBzCPRJ8sGwrBQwzzn3HEtRQ+kETCGUtvgGSaFJDUOrstCnw2rmcgqv9APgDbm5NNtd2NviwOrDDVix9xj21fkxYWA+rhqejvnFacjVgnDpAZXorScUkg8KxAw/S98DozBJIG/d40X4Imb0g2lDPMIEhRftJGYU3JnrI1GhD8WMGTPamDK1hwtJEefRSAJpGcM4V/okH4w4Re1IbGGQAoZWNvLDtPceakqo+Zo+bXrS7lBjRv8ky+vsWCVWrFiJq8PrjHR16ZvLcejwEeg2B4Yyl8rM2WHyAfh0Eg+ESUiIfPjDJKSuyYMjlcdQMmgw/LqOoO6l6g4tATt8AeWi3jM1H7EZERlR2ojs1obAU8vD2xZdRfMqcumYNygbhfYAHD3kO5d0kUgFQUAQEAQEAUGgDyDQJ8lH7LxYjQJlZT7jtdWeORP9O3w2O0qbgaWHW7B0fw1q6hoxvTgbl0wchAUFGvL8jbD1AG2HlfF3pk5X4t/h9/dce6EOD0Xpw2IE7nhR0BI1zFgFYX9zVSWO7I5GRwaOpTnxl1W78Va5H4e1bDRrTFJoZJfpcLe76YGQtjBEPrQ2vlIh+zOEzMv0AMY5mvDDc4ZiejqzvccEdeimHstrBAFBQBAQBASB0xGB04J8JJtYQ9thJWpUvLYMI6lW05TWXAqNdjf2eG1YXnoCb+6rxnGvhpklOfjMmBzMLEgDE70xq3SsIJisz539vKuJQIcddiNhXsOo8Z8UD76rx9xZ7K08Rw4avry3Uj1EIkJuG5ZKK/zxgNdQ78xCuduO372yEesq/UC/QmRmZcEZpF9IvJfErn5L3ei6ShH2ZepHFEtrDfNFYtIQ1LCzsgGF3hN4+PKxmJepC/noutmQlgQBQeCUINANB+kpGZe8tK8i0AvJhwoeqkpIrLAgucZmFFeXoKHnooXnBJbtcRxYY2vGRMCFyloODfsDTjy9uwErS6vga/Fg7uB8XD5pMGZm+5GjskknSOIRbjC23Y7cdHdm0SYkE4YGoQN7XPy2DOTMDXa8p1ZJT1xNVdjHpL23WloXSbrd2oZ1j4kQ+Uikrokj6Meu7Tjfh1CVcB/UL8aP6buj1CIa6h3ZKHPb8McX3sPug8dx7vzxuHjqKBS2eJERaG47YkVIwioV86chRUO4GFqTqD92fNKTPZGQuYVwo8/VtoALtz63TZk3PnjFeEU+0gO+0F4SFUku3py1nZcOrZMOOsJbXePJYDn5z9ticWr71pHvUzi5ZlwQrKtFUz3eUPum40xt/NbHmWyOu7b/8fvV3js6+/6T1fYmw8XK553tu5W24ybwij3022sovKcYfWyVjlofitr/zQmeLHUwtZU6g237Z2QceaojeKZ2uNK6CYGeTT46eFj3lJkNahoa7eko0x14Zv0hLDvUhMYAcNGIPHxmbD7GZgIu3QuHEdEqHqOQL0zqprO3ratuWh886Oud2TjstuOPz7+HvQeP4cIF47FkxmgUe3zICDTFn5Nu6l8Ut4lz55CMmLfYHNjsd+HmZ7aAkYcfMJGPZM+e1GLsbevtpAZ7ah7ujBATr6dd1c6pQcHg+jEayi46S+I10+73pi+sewsXj6d0rrvg5V1HcbugM9LEaYNAzyYfqZoGC8JSoo023hfVXJfbPv08KpzZeGBtBdYeqgFaGnHh5CFYMrYIE5w+ZHdAiIu9yegZQpIWNvWxaOuTqnlsp93kplap2nJT1W6KQDQtKK41aj46TD5S1LUON5tE2CH52OJ34ZZ/b1dajgevGId5mcFeYnbVE9ZVT+hDR1dFV/W5q9qJ0/++IKSrYUVj1N1a+46uDCv1T3YMyc8hK704Heok+X71me/I6TCX1sbYq8mHeblGbxKGP0FY5W7h5qfTN14mzT1JR6MjDUcCmtJ4vFLmA5PKfXZyCRYPzcJQt4503aei7Rgl/uZk3RzA2jQnqhWFYJQJW/smU9ZIRyvsMQZyCeeDpEZDMBi05PegQvTG3IC3wbPNuzomREQn6Gtv3O2325H1FbeuRWcQ87MdPTjjaT4uoOZj+miUtCTWfHTkRrRj6J/c6o58x8L/0WIPaz6e3aJMzx68fELE7Mr8JktzFWvuxpyN5sUYxzzR6ny0mhUY+0C8dRdrRhcegYW9ruOoJlvb5rFb2xs63ofETygDJe4bVh2fEjQV246lddCVA4nXlsaEoCbTsTjz25F+dqRue0Oz2o4RRp1tJVv/5r07YkaUVMNprpB47SXaoyyPoz2TzBQLxlb7qDBOkoS47edt8YuqoyIExiPModD4Cd9pfkg3Ety2NpTYdCpmr0kxtqn++p7K9ns68e0l5KNVeG1dvq1fmtCh0QKbrQ52O/0o/BGPELPlebIvZuvlDTf80LIxfEOihJOo72vEewQeuxu7vHn45w4vVu6oRMDXjMUzhmPJcAcmuOuRqdNm3hCYw2PSbCFh24rvShetZDMOiWhOax16Mxu8JHoXSiSSqEUf2pbiPhvPLlVtTwZnTDZO9WJj4zNmydohFJljY37Z19bJbg3NbHqHWkMRPhvyCI9zJibrddTn7dpHh3GLBEIwvJsigFt8uzG5cSc5zqFDzYezH8qcg/CH/67EnkPluHDBDFw+cxhKvBXIDDR0aIw9rXKLzY2NviLc8M/d6vv2yCdG4IysaqQn0kQa8nyY+EWhHiUUtq6PqDHHriHTGreKjfGNizfj3XVFEdtX9X0JuQiZSgIMrA7Ucr1Ea78dwTOuQNaxdtr6BFnucJuKof0xvDfGfBrBNtbfI8oPLBpro614uazUZ+ZzLEqYC2GgcixF/MCMDsXMp1psBmbRK88QckJdjOz8bcYdGptp74z6foR6Etprjc3Z6L3xWfg0j3wpWDfcJ6MtEwFts8e2mXIVmzv+RMbgpJo1raNOf/fi7QmmOVJnY5ulHHPums+sGH2Tqhm7tSchJAlXcrJBJoh00t5j8T5LeBaaKyf675gtKOoA7/57kM5vCl3wZOvcU6ZxIhh0qx9ddwO605p/dBf0w2oTvYR8JB+OpjXB4aiG3VYLTfOqB+It6kQL3RBANVvs1yMi8YU7Ebs5aPBrDnhsGShtcuLlPV48txdobG7BNRNcuHhMOkZmepCDJth1f9S+ova3ZF/w5EM/6Rrtk7IEHWznJr6tWBvTxUgF0/WwyRe5vT0j6mZfOY6bd9vYuUoATewBkPCFrYffydKNyPqyEMoqdj4ix7nqd3j9WTpQYoWF2IGar7U4VhvqHPk47BiF3/93OfYcOoKLFszC5TOHosR3CJmBupNea6eygRZbOjb4BuELT+8LkY+PD8WC7OPICJJUmW/ljIuB1pUcusENhxZTm4vxf+EcKO18H0KrPCxYtRHyQoiYZSAtGLrpTrQsLV2idCHQ7b+vPXrUhZ2Iaso0LzECrBWz1NapOtl2TBqJSD/i7X7WiFnCs0ldWLXuwyHuZ+p7eC9Qa8i0DuNaFxvBNuL117TgzBqL6FlMML7IURa9att+LdpIxu0KRaEdOIawJCBByZN6Rb878RiNEbeeTyf7nWuPcEYdYRH4kp9lsRoKY0syxhU12gTnRQTK8MMne86l6htvqV3L57ql1nptJZ7jOtIQDGYiEEhHMJgF6KFw+T2p9B3yYWslHyD5MO2BHYG8jWo4ImgknrYmezZ2NOdgWakfK3ZUotqrYeGEgbhmTBDj0mqQTq0MApE+tdsf4wsUjnYSYrOtg7FyuJ6qBRYlQEU6YRJO2mEVfDZ6s4zcg7Vpycr4LF1oWWkogdCT/KDrcOPtPtA5ES8pDYx6J0PRknyUOUbiD/9d0UHy0bF3dS061loLkY+BuOGpUvXAI58YFiYf9RYCC8WfAWPdmpVn5t60yhLMPRJnMzEJgZG6BhFvlTctDLA78e/Od1kY+mleJeq2u0MB5To3j517ypikk3u6dapbhfP2viZR2Kj8P2Zi0XULp0Nf1a57bZuWOndOxCj8U9g/YwcMzV6sJNTetWPiTiUz50vxcHpg863kwy/kI/H8LFu2DHl5eZgzZ87JTaLWBCc1H/Z6unzj4KEj2LtnN849dyE0tM0aHr7bhA47aqobsHrVKlx++cWALaZuO5t5QLPDp6XhQLMbrxx04KU9XhytOIqSxn342ZeuwBh3NXKCNbDpNAOzWLqdfGjYuGkbdN2GaVOnQKPJmmbySQkZiuHEiTr4AwFkZ2XBne5sk3IuxLad+GjDZuzevRfDhw3F3LkzoWk+aCRecdXJGsrKKrBz1z6ce965qq7anHQH3ln9LgYNLMaokUMBBGNuge0I6g6V4XvsmBEYMmQg6mrr0NTUjH79+iHN7YQeOWVsqr0PP1iP7OwMjB8/Ktx3Dc3NLXjxpaVYsuQKpKenY827q1FcUoBRI4cDsONoxXFs2rQRF118Tviq23wblXyjDKnQHdi77wAqyg9j4cJ5aizxC1WlDhytrMJHH63HJYvPM9W1Ye3a9cjJ7Yfx40ZD08xmhdFyM9fz1q37sHXrbgwYUIRFi2ZBg7UkevHJx2xcNmMkAvvXYeOq5WqOYdjwan4sPHMmBg0qUH013c1aXOxdWU2D1wu8+NIK+H3sCX/oiOHHmDHDMGPGJLTYnNjkK8EXntqnPn/0SpKPY0gPNITXlwPl5cexZfMmXHjROXH3jdgeE29isvT1pZg+YzJKiohFKM9PEHZUnajHu++uxeWXXYYXX3gZzR5eQthNoY+jj2NdrQ8vzj33TBQW5qrvjrX0jl0l1FmZE36n+D4HSvftx+EjZVi0qL21baXN5HVCe4wdpaVlWPfheuTm5OCii85X65uKgeUrVmPUqLE4caJazcG0aZPU/Ju/c6E1ynYc2LplJ7Zv34GBAwbgzDPnwabqcg0txRlnLMT2HTtQXFSI0aOHhdsxTo3kfW2tYcPSZW9h8uQpGDCgf3gvDN2ocyweTwAvv/QyLrnkfGRmuqM0cKxTWVmFdes2YfHixUBkLw2PQbdjz979qDxWgTMXzAH00HewbQntLRUVx7Fq1Ttwpbmw5LJL4LCzH3ymtT8HD5Rj7fsfICsrE5csvij8Tq5J1rFhy5Yd8HoDmDljusLE4/HgxRdfx5IllyEj3aEuytZ/tAkOhxtZ2bk4ePAAzlp0ZniOjHZiehjnkp/fqVWr1qnv48SJE5CRYceRIwewaOH88HyyP3asWL4aY8aMx6DBQ7Bj53bU1VZh3ryZkTkPwonXXluF+voGzJ07DcOHDcLu3fvx0UfbUFCQh/PPPyO8P4Y1mKETKNzB0BzV1DRi5VsrcfllF8Nuj39/HD0Efj+cWLV6DSrKj2Ly5ImYMGEMNC2gdobmJj9eevlV9Zbzzz8HBfnZbdZFXW0TVqxYgcsuuwgOh9G6DZs2bUMwaENBQSF276Z8cxbUZavqthOrV7+DQYNKMHLkkMiZdaK6CcuWvauqLFlyDrIyHTHrzIajlbVYuXItnE4HLr/sPDid7F3yM8LO6UIAACAASURBVC6ElgPr1m3D3r0HMXLEEMyZbXzv2q5Ejn/Hrn2orq7HvHlzFfY2tee1vovfT66zFm8QM2fMQvWJE1izZrXCgrJdmz04ZuvryGVzR77JvaeukA9Lc9U58hHnnkGRjxPK50PX7Vi+/D088cRfcP0XrlVHjbkYv/GLwE2iouIEnnrqSdx5x81YuHAu0txp2LplKyorT6i2Eqkim+wZaMgagNJAPt4/bse2Cg+CFfvQv3Ql7rn2PJy7YCyyXAE0VFejvPwYahpaELS7kJWbhcFDitVmbdMDsAd1nDhahbKyo6iu98CvOZGZm4WSQUUoKc6HEwEVllf3+rBj+25UnmiAT3eED1HAle7C4BFDMGhQMRx6C2y6hk2bduL4sVp1YMSOPfLlVHbrdix74y3oQRuuvfYqTJk8BBq8aoclbpruR2NjC9as3wXNlYPJk8eiX7YdtrBAa8j4PCw2b96H99ZuwuEjR1Fc1B/z507FjJljQ+3FLXZs21aKV19/G1OnTYNNa8GZC86Ew5WFu7//Q3U4zJoxLXwchGykQ0nyHAjqafjLE09g3vwp+PgVi9UoKQhl52Vi0rRxsNvZdz7jgB7MxC9+8RC8Pi/OPHN+5LCtq2vGQ4/8AbfddjvOPecs/PrXP0dOTgZmzeLh5cDePQfx5puv4dav36CEk/fXfoSm5pbQSFoHHvfAD92EE0EX1q3biD17t+OLt1yDOXOmqXG8++578Hhohseec0ZCB9a+0sN4/bVX8ZWv3hAigqrY8dxzr6CoqBhXX30Zxo8doA4cw2lPmWTohtW2C0888TxeW/oOLr/sQlxzzcXQNE9Ul/m+3btLAc2O0aNHqveEyJqGWmV2ZdZ8zMGSGeOw+80X8Yu770FQz1CCDA/SOXMm4JZbrsT48QNa+9rGVDzUrsVzzMKeEUdSUU/Z0Oyx4YEHn8Rbb61HU1OYoGnNuOqTF+G2r38BXruOTd4iXP/UPmXGEkU+dM5VOta+twkPPfwobrnlRkXC45uuhI5cJUDqPMjT8fvf/x8WL16IJUvOxcABJCCcEhe2bjuA//3RvfjX00/iwQcfQUODD0HdhZ0798HpdMPtTkdl5VFMmzY1RL6VgOnB9V+4GsOGFoUJOdcyQFnR2+LF/v0HUDB4ENKzs0C5hAEseIAzuEVVdSPKKqqRm5eH4UOKVLahSAn60VDXoASNukYfMrKzUFicj5zsDNgjpNiOvXsO4MCBw+o7EBKSTQQ3fJWs1q3uwoaPNmHnrs24hWt7HsfQKux3tZaWgmBQT8crr67Enx97HBddeC5uuvELeOedd9X+9fgTT2PWrPk4fKQC0AK46MJF6NfPiVmzJoX8AI1LFZ37Rwb+/Pg/sOLNFbj8ssW49NLF+PDDdWrMDz70B1x11WdUuyNGDMHcOZMxYGAuJk4cCZ3Zm7SwCV6syiHO6tXhxs03fwuzZ5+JMWOGhwRdLague/iuhoYAHn74Adx66/U4/7wFyM1LD5PekBlkaWk5/v3sq5gzZzYWLpwGuz1g2gPd+M9zr2Ljhg9w74/virpkMJ+QiiDrbry/dgvuvfc+nH3uAtx++1fhcISI7Zatu3H0aA2GDh6JgwfK8JvfPorzzj8bt956i/KlVHOq9hcnHnvsGWzbdgCXXHKJMm9uaKjHww/9Bk8//RQOHixVl0CvvrYczrRs5BcUYvPmjbju2k/Bafdg0cLZsNl5IaBj29adyM7OwZChg9Rewu+T+ZTW9XR8965forq6BZ+95ipkZ9vw3pq3MG/ebMyZPSP0vdDt+PPjzyAzsx/OOGMeDh7ah02b1mP+/NmYMX2K6jfPieuv/xby8wtxww1XYurUcXjuudfwj3+8iMWLL8DNN31M7Y/GTbzZ94X4H69qwDvvbsCOHTtw5523wOkICcqxazv6WsqlTF7uuuseNDTU4ZrPXoVFi+aGCawDx44149NXfw5nLJiDr37lZnV5wzMy9E3jOZCG/fuP4ytf+Tq+cfvX4HKGLiv46ZtvrsSAAUMxaeJUPP74X3H9F64DYORfcuPpp5/G+PHD8MlPLsaIEQPVity16wi+eusP1Nl6x+2fQ788fq/Nl2AOfLh+N+6+59c466xFuPOO65Ce1nrBpcZm8jOJdWSmic/99z+OTZv24JNXXoIrrlgEm+YJGZi2UW7Y8e6aDVj/0XbMnz8Hs2aMhU3NJQ93Xl5uR1VVI5avXK3m7PZv3I6dO3bgu3d9W2HBeZ89azJyc9MtkyMLh0ofqyLkw9KEdo58tG1ao9mVnZqPhjD5eB/33/9bjBg5Hpq6aYxX+IUO3YDvP7AbEycOxo9+dDfy8/Lw5z//BRs27lQbgSHAezw+7N1binHjJ4FXIBvL61FRNAmuMbPRv6QI/fw1sJVtRd6xncgPVuInP74VORkObFq3FZs27EJFdTM8sCMjPw+TZ07C7JkTkONogs3TgrdeewfrPtyO8moPWhzpcOf3w8iJo3DBefMwrCANmQEPAlU1+NUv/j977wEW5dWt/f9mht4EAUFFULBXFCX2FjV2Y4yKsZfYYkti7z12bNjF3rD33sXeewUERBGU3pmZ79r7maEY87453znn+/+vc/Jcby7fhHGYeZ691173Wvd9r2U8Ck9AY18UEzMrWTGxc7ShQYuG1K1bDUtdEiI+rl0TxMOHYTJxzbmM+u8vi6SyUJxNtaql6dO7vTxwxGUmDtrMdO7df8qpu6G4VfSlcT1fbEnEVK8ktEpaouHV67ccPnyCatW+oV69Bty+dZPz58/SomUzNGod5cp5SUCQ/xKB1ozQsA/Mm7eYVy9D2LUrCPuCDkyYMInw8GgcHApJAJGUlMKHD+8pVcrLENDUhIS8xNnZmr69OuNTpRK3btzgycsnfN+tE06FCmKmy0QjkkqdFXPmLOP+g+c4OxcxVO5VZGdrefrsJWXLlWLcmOGsW7eKsLBI7Au6yIqXqJZ9+BBOVe9STJ8+hTl/LCU2NuGvRYqGL6ekJhoi373D1FSDSyFHVOpM3N2dGTVyhAy0U6bMJC5OBGizfO9nDNa5IniFKqAcAFk0bFSNHzs0AbLIytTx/PlL+VlzQaaG48fPy2qdn19HeTAph3veS8PefcfQqM3o2bMzHh4O8vATnzvR9EvalRF8HGLuhAmYmNpQtmwZ1Kpkfh85CA8PUc0VnRXlMFNoSIqAVYL2/6QDUe6nFon+lyLnvOtJ/E4TRNIyc9ZiPkSnEhHxnvj4GDr80JxhQ3qTJcBHljM9dyq0q7zgQyQyIlG8fv0xU6fNo2TJ8oYOhTEtUkoQMbGfSEvPpFgxN1R6w32VD0ckpel069YBX9+KMvERYFIkatOmTWXXrg08f/6E7CyReJoQFHQYKysHmaCJTtegQf1Qq0USkUHZsp6Ym4lnmvv91OL/Zuh4H/aBjRs306xPd9xKl8BGAxbaTNSZqXx494HLt19y5/VnvqlZk5aNKmFGqowR4t7FvI/m1bMQXr35QGyCFssCDrgUd+Wbb7xxttNgKhaa3oyDB09x5uxVg1BRiR9/rgsrkEQlEnpVFsXcCjJ69FBUqjQDEP17VVO5Zr5CwPi6U4sCPsT6vnjxLHPnTiUxMZ0OHQZRonhFIiLfUbCgI2lpYh6NDmsrExwczFmyZBZqTSrolbimrBMrNgRuJTExll9HDOb5i7cMHjKFMmV9ZKLp4e5BzMcYbGws0evT8K5SmrHjxPdLMVTxlfWY/9J/Jdmypm/fsWRlmWNnW8Dwbb+oKquyUanT+HXEADxLuMpYHBPziffvP8nz52N0IgsXLmT6jHFYWKjl/XUr5o69vQv79x/h/v2bTP8SfORJFmV8EODj5iNWr1nJ+vVLcgpCYr9Mm76cZ88i6dixAwVsTTh6ZCf+S2bldKKNYV58lnXr9nH0aDBFihSXcSU7O43nzx7IuD15yh+kpmpJTk5BrVZjbm5OfHwcRYo48eF9CLt3b8DSUivBx6yZS7CyKihBjnLefBmjTFi1ahOVK3lTq3Z1uZ+ePHnB0SNnGDduJOUrCNCik7F92rSZVK5cmg4/tOb27Qdy7bb7vg1ly7rJj96r1xCGDf2VqtUqEB0dyYULl0lJTqdv317i9Ff2quFLinsV9e4Dnz7Fy3Xy9GkIhw6dZPTo0craNnTnRV9TdLKcne3/lASLmK6Aj3Gys9K8ueiiiu+nJIWxMWl07tyZXUHrcHay+1MXwgg++vYdSpmyVVCrRbdZ/E/Hh+gIGjSoS/nyVViwYDlenqUMBjviC2gIexuCfQETunZtT4sWDUlKiuPOnbucPXeJaVOnoNGI4oaITSqiot6jVqtwLezK3XtPWbR4DRs3bkRDGq9fPaFIURdsrEWOkR98GNe8cY+K++Tvvxr7AoXo1bsrQn+bWzj7cocIIGzJ2bNXOXLkoNzDr189pVy50qg0lgQEbOf583Cio6OpVcuH4cOH8vL5C4YN+03eC1F0G/V7HzyKG7uIX+7Bf/7duM7EGvyHdvUv1sN/F/g4f/4aBw7sYenS2f+CdiKSXwtevoxk3Lix7N4TKCtLkuajh8TEJFQqDXZ2tjJAvH0bzaDBo9kSdASdlQMj/DdxBw80RUpTs6gpHTx1lLVKplhBM8x1QmCeQVJKFhevPaeYe0kqeLkQHxPG0TM3OBIcyrjx46lQTE9y3EcOHr6CZ8myeFcqjoWZlovBjwjaf5VatWvR1a8RlqRI8DFn/mJsS5anXrvvcS9aSFJGTPUioCiXPMi/dHDK00b+j1SgTXWQHZ/G6jWBaAq74ftdczzcCmGpS8NUn402W8+H6M/yAFi+fAUNGtakcqWysnIngvirl+9ZtWYn5hZmTJ40BAvzbJycCmBuLpwX8ieOMbGJ/PbrRJYuXUVGZjZr166mfHkvvvnGBzDl/v3nBAXtYPbsibJKr9NbsHLFStq2a0LdGpUwyU7n+aPHHD1zDfsKtWjerh22unjMdFmgs2DevEW4FXOma9cfcg4C8Ts7derDzl37cCroyOTJ46jhW5F27VrIFvatW49ZtSqAwPVLZZXv76ZTotUvKqvzFyymsKsDPbv/+JVgrFCDPn+OJy09I5fK9MVeUYSKOhzsbbEy0DIkbURvRszHVIaPGC8TKQXEqEmIT5AHip2dzV/uutyCbRb16lZiyGA/mTj/S/Bx7gD+08ZTukxJli5ZgFotErxMWQXOWXjGLOU/EP9znHLyrN/ct8mTln7t5stFb/yBoUIv7pdOHHBWrFyxnmMnTtOsWVOGDumndD6ynOll0Hzkp10p1eEb1x+wPnAta9f6y7gRHf0RB4eCmJqZkZCQzNGjZ4iPS2HQoP7otMnExr7HxdUlZ+5NruOQmtQ0uH//Ndu27WLJ4sV06vwTKpU1JibWxMcnoVabYKLRkJaWhqOjIzq9juiPIWzftoiiRe0M61TsZz0C5yTGpnPz8iOWrV7LuCUz8Crnga1Gh0VWFrFvozh+5CxXH72ieou2tP2hNXaqRCx0KajJIDkpkz37LxMS9pnavt5UKOPKnYfP2bD7Eh39/PiuUTnsrbWKNs34LP6WqcF/4GHnPFgDkUyuna94333lWctKvl5DYpKWM2ev8PLlU8aMGUJiYgodO/Zl9uyFrFmzliZNmhASEiLRumeJEly5fIHFi+egUgvQYDAiwYTPnzM5cOCofMZ9evvx/OUbxoybzZIlqxkxbDgjhg/n8JFDlK9QnvS0NBLiPzF23Ahl3eu/3snN9fjLU91RmdOv32+0a9eRqlXLoeIribZKh6uLExqN8vdE8nnoyGW2bz8OsviVe4mkTiR3Awf2oW69uhw4uJ9r1y4xYsQACYaNxghizRQsaI+Fhblyhw3gIyBgOXPnTZYddbmuMGHGjIWULuPNjz925sK5Mxw+vIcFC6cTGxOFq6vovqkUUKU3Yf36HSQmZDBwYH8+xwlwn8DQIaPZsWMvU6ZO47vmzXn65CmWFpYULlKY4KvBdOvWjVkzphEUtAULS1FR1zBz5kpu3HiBjbW9oYv85UNX8elTHBYWFlhbW+Wp1Ouwt9ewYvlUeVaLPbt0WQBlyhSn+XeNcwBD4Ib1LFgwTcZYAT6GDvmdqtWqERS0nYyMBHr27JRLBzYEMCMoXbRoDefOX8fWxil/8c64fvUq4uM/0KdPOzp1biLPBpWsuijOiSIWR0ensHLlGho1qkmDBoJe9FfgQwBSZMdIDD61tS0gY3tYWAxDhgxl2fJ5eQoRGrbv2Ie5eQEqVKgsuxxTpowHhMOneD6WLFiwkCZNatOqdRN5hl27dp8NG9ezZs0i1Cot7z/EkK1V42BfmLXrNpKVnYpf5w48ffqCDRt2MW+evyx2jRnzKz17/Si7VVZWQqycFzCLUoSy2sVZLPal/6LV2NsXorcEH2kKhTGP85mRCZCYlEpSkparVx9w9uxFfu7Xj3ETRrJ82WxKeLqRmJgoqYh7dh+RXcEePfoQGvKGxYvnsnT5XNSqTJydHQzdoC8Py/znwd8+sP+jIez/96//p/Pxtx7Rfwf4EMHt3Lm/Az5EVU8BH2PHjlHAh9rYAjZh6dL1mJpa06dPd5mcRUREMXTYRJbtOsEbk8IEnr7Fy9g0PIu60racM9YhVzi7awWLl8zE3NzQ+NYpPu1qlQ6NPovM9HQuX3vJmq1n6eTnR4smFTHVpKJWvPwMLXkNjx+Fs3vXKUmvHzvpF6xNstDHxjNvvj+2XuWo3botbkWdsdKmYK7WIU26/hOXVqsALhMT0ZJVNrFGa8bLB5GsXhuI73d1aNimAVbmakyztegyReKcRa/e/dFrtSxatJzdu49x5cpthUokOinVPJk3d7TUYnT56VfSUtOZPet3vKsUR2OiQ6NRbIZFB0Lx7RT3ypThw8fTvcdgrl17wrFj52QFWq9XXic4qagzZTKxaNE0KlYojqk+FRN9KtHv33Pi/H0uPYtnwtQZOJrGY056DvgoXMQRPz/RZheVH/j0KYmu3QayY+d+HB2dmDJpHL6+Fb4AHytYv36ZwUFNeUbic4gDWXx+423X6SErKwtTU1NDZdWaBQJ8FHag+1fAh6AwiMrE5CnzuHr1ISqVVY4WQGFR5do9a3VJTBj/M82a1fhLCpt4P5FwL1q4FEcnG3r16vzV6lN2VrbyudUKHS/vrBSj21V+wbnS+Xh9bj+Htq5gxcp5XwXz4j6IZ6nT6lDJ56qX/4hLgCGNRpPPsUc8AJFsCx2RzBRVajRqtXytPNj04v3EPVDWtlbQDg3qbvm6PPf+L5e9SlRPt0otyJAhA/4t+BAJ2vXrDwgMXMuatf7ybbv49WfUqImUq1CR1asDMDPNpl+/brJ7ERn5mSFDfmH79tU42FvlAjHlW3P5ym22bT/I8uWr0Wv1+Pn9wLTpoylVypPly9ZhbeOMi6sbly5fYubMmaQkJtG9RycCA5dI6pYC7FSIrkdKQirRUZ+Jjk5k2rx5TPSfRemy7tir0slOTGdn0BVOn3/GN3Wr06tfcyzMMzDR6TDTZaDRpknK4L4LTylSvjY/fN8ce1UCaXFx7Nl1gnsPHzFq4lBcixREo1JULLJ39S/RtnHlK3N5tNpsZW+KS4WkgIk9IrUvYl2ItaBSyYp43n0j16BcKzo5p0P8TrEG1GK95Lg8GSOSCZs37yEyMpaRI4djZpZNQmImHToMkXspO0uLWm3sGOlQqzOoWMGDJUtm/gl8zJ0bgLNzUbp374SpqeggRjBg4GRMNA5kZmbKOCg+k1otZg6l0rRpTcaOHWLo7ORqqP6lZbZMRG3p9/MEQkM+o1KZ5tgT59xblYglKWzduoDCLtb5ijI6negsKPdRxBVxZWVnGvaSKdnZphw4eJaVq7cpBQidqYxBorajUacybdooatWuhFabLuPq3TvPGTN2Ig4F7dm4YQ22tgqwFeDDq2Ql2rf/kYsXLkgNyq+//8rgQX3Ztm0VBR2skeFCgI/AHSQk6PDxacjkKXPks9Rmx0valYhlL1++VTqUhn2s02VLqpKFRTa7dwdiJTof6Jk1axFeXuX4sVM7tNqkL2KVChMTS8aPn0mdOvVlIq1Qo/JqJ1Xyu2o0ggKqDL0Vl1hnIj4bKanie//cfwSDB/2Cd9WyhvdRzh61iRIDc4p1eiWG+vsvx9ZW0LU65hQAjDFGidtW/PHHPCpW9KJjx1Y5tDHj4hfgoU+f4fTt25+aNSsD6ei0ArAaOh+x6XTv1o2tW1fh6OQgOwErAtZgbW1C337dZEc6NDSWXr1+wdSsoHx2SozUotMl8/33LalQoQozpi+S90lZg8rGy9YmMfL3nrRuXQ+dDq5dvScp5QEr5ktQ06nzMGI/pTJ58mju37/FoYMnUKttJG1ROV/FGlWTmZWCqWkGY0YPlmtf6WgqhYk/065MJPgoUMCZ3n265e98GApEIl6Ke7t61Tb27TstO5jKf9NJAGRuniGpqwEBG7l/77mM9eJ7iX0o/hTnhImpWPPxrFo5hfLlivxld+U/kQb9D/mr/4CPv/Ug/zvAh0DiX+18fFEpFcFA+CAbOx97csCHWPgWLF66jSOHgzE3t5FJWrZeT0JaFhlFyqGv25l0a2dMY8LQvbqJ+YfX2GV8Rp0RS/HiTqxb749atB+lGEyPWq/DRJ9Jemo6F64+Zf3OC/TtP4C6vh6YyTalwoWVFAmdmgd337Jj2yksrCwZM2UAliYZEnwsmruEZOzQFCxKohZc3QvTsF5VKnk5YirniOReCnUnNzDn+5khWCsBwIKDB4/z+tUzRo0anMMz12vN2bPzDLfvPOC7do2oWc9HBsY7Nx4ya+Y8ChQowPKli9Bo0qSILTNTDFXMyklaTEw0WFsJn2k9ySlpaHUWzJq5iqdPX9Gz1w+Slxp89S5//LEW9KK6JYJoKrNn/0qFCu5kZ6WTmSm6KBayC7F16yaWLlboAKLiYm1lKQ9iwWvX6NNJSUzg7JVnLN9xmdHjJ1G9rD2W6kwJPkSyce7cTUzNRJtbSVB0+gzS0j4RtGsLTo4FDZ2PL8FHAOsDl+apmpqyYMFKPD3L0L59SwNlQMOH94kMHTZUJo62trbodZbMM3Q+evT4c+fDCD6mTJkhueStWwkqVX7qgQIorJk0aTJt2zahaZM6ua8xrGXlIBBgRbzW0gA+bBXwkU+Yruibxo6ZQZs27ahTpzrIAz1Ppftf0K7ygQ9JPcidIGCiU6HJUHH70k0uXbxItW8b8ehVJCdP3CYDE8rVqEz7ji2oXMoFG5Ixy0wmJuIdh49c5PjFF3zOMsO+hAftfmhBvepeuNiqifkQIw/O8BcvaVrXlw0bdvDqoxorJxfadGxC3XoVKWRvpiTXRvrTFxFHVDJXr95CZqYqB3w8EJ0PI+1Kul3FYCUF5wLgmnPj+n0CA9exZu0Seb86+w0nMQHUGjMy0pX9ZW6uCINFcpqWFo+drYqAgLm4uxeUiYYCGozg45AEH+j0dOrUldQ0kYBbIiic4pAXz08kmFZWyvpPTvlg6HwoIlRxCCckpfAxOg5tmo6M+HSmzJrBuCV/UKa0O476DK6fu8zOozexLFqRXr274OGswwzFPthMq0eVmsX6NRuJyFRTo1VbfKpVwEZ858Q0bl18yJKAlYyeNwGvCiWwNFFhpss2FEP+VQg3gg8Nt24/YuvWPfgvno9GFQ9ZepbM20iJImWxMTfn+u1b3HoZjkkhD+o08qWXXz2sTVMw12ehTc3idvADTpy4xoNXH8mycqCsdzn8ujSllFchzHXpaMTnUYlbaM6mTUfYvOUAder4MH3aUBITP8vOx+IlK1m2bBktm7fg1evXEuiULOnFmVMn/9T5EF3TuXMDOXvuGu2/b8bgwX68ePGcceNnsX79Vn7u+zNjxoxh7969UouTmppKTMx7xo4dAQba1b873IygRFTBf/75N/z8ulOjRkWp55F7zjDvQmcQ2wqBtwDVSuVcxCdLzp+/gf+ipbgVLUpAQIB85dChAxkwoCtVqlRk8+Yg4uPT6NmzGyp1Bp9iP9O37wjWB67DsaAZVlbmaDRW7Ao6SPSHz9T8piYrV65kxqyZjBg+iICAObi4FGXa9ACuBD/B1MxGrsXMjAwsLS1IS4nD1gaWL58jzzRBs1ofuJ2E+Eyq16jFxk2bmThhAn379GbHjp1MmTqV79u35+GDB1hZWlHUrSgXLl6kX7++jB87VnY+LK0UZsHsWf54elbGwsKRteu2GfRFArWIfZHCksXzWLtmDXXr1qJVa2FGYgQfApIKWpMV/fv3Z+TIwZQrV8LAVjDh3Pn7LFy4WXYBjM8gJTlV6jiVwppCj6xdqzLjxgsanTh7DUYnhgLOwkVrOHHiCuZmoivxNcq2irT0OAYM6EDnTt8azvhcWwhhbdq79xiiP4hu/i+Surt79wGZcIv3Ezg8KSkRWxtbCcbFGZ2ekSrBcsuWDRg2bDDhYW8ZNmwggRuWYWFuBNQmUtekUltJzcfu3buZM2ea/A7y0lsxY8ZMGjb6hlatmnLy5HmuXr3HyJG/YmMjQL0av879GfHrWKp4e7NqTYDUWfbq0YVHj56yYsVmAgJWy88zbOgA+g/oyjffVMHMNK9uNL+6Rf5aQbv6K/Bh3CiGv5aenkFGhrjfSuH3fVQ8w4cPY8PGZRRyKcS4MdOpWbMR7z98JDklmQH9+/P61Wtm//EH6wPX069vD2bNGkO5ssIU5q/MW/7d7vyf/vN/wMffesL/T8HHnz5RftrVnj0b0KgF/1MR1y1duoG0dD0/dvgenTqbVzEZDJmzk7LNe/HWvAjpKbH083WgWZFsbNKTuH/7PqdPHWHy5N9wd3eRgMIYkqQoVJtJ2JtQ9h2/xoP3WYweP4Fi9pmY65NRC+Chz0ajyyA5MYXj5x6w+8QDWrRqSad2vpjr00mLS2fnzj24lvCgTIXyZCYl8/DWbe48fsq3nf2oXqs2Ftla5s74GB6/rgAAIABJREFUg9CQ9+h1ol2aX3BuLNXnklXETdGQkJBAZkYCdetWZvx4AUAS0GabMm3aZpKTdfj5NaN6DU8ZaFNT0iQdRST+7u7FFN73FzQqo9g6Kuozs2fNkm18SwtTGVREB0RQAuztbSUoiY7+LOkFWq05I0f9xoIFkylZshSbNh3gwoX7smIjuifC9cLNrTCoxQGVyrixwyldqihqVZrkqWamZ3D9dgiLVx2lY+efaP1dZSzMstFL8OGPtY25DMrSdUSvIi4+iZEjJ0nalaC95Ot8YMqtmwrtygg+lMTAiukzVnDvXgh2do4GEatKVl3fRYZSvLgjM2dMoqibGwsWzKOwawF6iM5HDq/YcE7kdD7mStG9ra3jV6hXom6s5sOHMH77vRfNmon2fS7lw9D4lpQIcRgvXrKNM2duoVGb4+Bg5CLnp7dFRX3A3t5SCsW/7KT8K9pVDvhYsUAmCIriUnlvUwk+dASfvcr67fux9KpMmw7t8LDJIOHTZzYHXaBEqXK0/K4Gnm42PH/0ksMHL2NiYUmTNg2xsjAj9Pkbzp49T4VvfGjQrDGa9DQuHDnGyXOXaNi+k6Tf2WXGcf3qdW68+kjtJq1pXK8atiaJmOToj/Jv8K+Bj7y0q+XtPagl3K7knA+D5uNa3s6Hii5dBtKrZ19KlfYA+XtEkUAtReMfohOYPn0qixZOo0wpd8zMlJ6BWMuC0yxoDQ4FHQlYvlgWIoQgVysyj1ze21dipJZixQpjJqrXsliRye1HYXyMh9rVaxPx7DFTZ05h3JLZlC3liUVSIjvXbeb+iwicSnljXdCF+IQEfKqV45vqXhSy0qCOT2D50lUkW9lT/4cOlC/nKTum6tRMXj8KY9yUaQybMZ6y3lXZuWkvt6/cR637Im7k+6RKJmFMQ1LT0vn8+ZPk4S/x/w0TLfwxeS1R75LwbehLpRplMVdlE/LoKcfPX6BJ127Ur18Th4zP7N8ZxIO38ZSoVJ2qFUqgT37P7fvPuPggkoFDhlLZyxZLwVPXm7Nly2727T9K+QqV+GXQQFlNnjhpOqFhnyjq5klsTCx2dnbSgUkBieYkJsZRtaoXc+eOlIUCAdD9F63k/IUrNP5WGDL4ERUZwYIFS4n6kIR7sZKEh4fjUqiQvI/CBU+ppqfRoGFVRo3sKZ/lv7rydkN0emv69RtHUhJYWho7G3lnxoiEO5UFC8bi7ChAraBOKdql06cvs3//XiZMGE4xN1e5bIQ74MYNO2jcuDmPnzyX+pZhw/rLyvTHj7H4+f3MrqBdODuJ9xLdbAs2b9ktna4a1m/A6tWrWbRoEX5+7WXCV7iwK9OnL8LJ2YOmTZtz6+YNLl48xZgxQw2xRkdRN3dMTW0IDNzJoUNnydaaYWVpR1xcPK6uroS/DaeYezHJ07d3sCc9TQBwpVuTnJKEk6MtiQnvFc2Hlej0CM3HIjw9y9G8eVNJ38p1pBRnifidHkyeNJu6dUXnQ8TsbB48eIX/4o3Y2dri7z+Jd5FhBAZuoU2btvhUryiBxenTl9i39xQjR46UOpovnf6E0P/s2ctERHyQ+k6hFc2l4xm6x4uWy+cgi0tfJLjS7ERnyZo1a6hRo7yh86F0ZHSi85Rpyu8jJ/LixRsG/zKIxo2+ITs7ifi4OCmoDg39JMGeCAKLFo6joINZnvNTj42tDU5ORQgL/UjffkMpVqwUKgGK5IbTERf3gSZNGkrNx9y5SylSWOhajEm4mujot/zySxdat27M4SNnWRGwCxcX4RgpuoJpDBvSTdKZhSHA8uWrEHWUAf17cO/eIxb5r2XDRgEE9fTt043hw/rhU638n5J8o8GJAjxywYegXX2p+RBAccyYafTt+zOlSwszG0E7FJ9XzfPnYaxbt4PBgwfj4VEQtcqMkaP/IDQ0jizBltbp5LmckZEh15a7uzsRkc8JWC46H0XzaF3+Vqr5v+hF/4CPv/Ww/5+Cj7ydD72S2IkqWD7Nh5F2pTdnydKtXL36BDc3DzLVGt6ZOXNH7YFTmerokhOIf3qT0qoYvMxSsdRlEBf3WXJaA5ZPlQmxTOv1ooqYSWJCCifP3efMlWfYOBWiQdM61PqmEtakYWJwuhCOVuqsTO7evMfOI8F81hRi0LDBlC6swVyXjDZLJ5N+Sxsr7G2tUWWk8+TeA3YdOI3erSKDRvyGPYmEPLlLanKq4RAzlyK8Bw/u8XPfbrLiptULDcQ8Ov3YBi8vYclnDF467GwtZCVJTQoJSSpGT9qEXm1Dz64t8PVxQy1oTGiIiIxj8eJNsiuRz3wwJ9cVN1s4EGXw/NlDvKt4MW7cUJwL2eR0VnLxioq4uDTmzAmgZcuW+FQvK20nFy5cTXqaCU2aNJc2iidOHObXXwfKw+uPOQuZOmUylSt7oSZV/CayMjK5cfct85cdombtegz+uTlWZsKxyJy5cxfiVqwQXbu1z+H6KpqPvuzctR/Hgk5MmTwO3xpK50OAT6PmI3/nw4wZM5ZgbuFAg/p1lEQctaRwLVq0kIkThuPr64OFhT0LFiyicGF7CT6UilueaeoGq83Xr8OI+5xoqHYaNTvK1sl1VNHh6ekm9TJGS9u8gV926ZaspkTxsly7egO7AhY0bVo/xzXHuBHFwblixQbq1q1L69YNcXW1yde6/hP4CI+iaW1fWlcrzSsD7WrlyvkGp5lcUCMMDjSZAnwEs+PgSTwbfkfbH9vhap6MLj2d1esOEvc5idbNfCnr5cKJszc5fuUV3Xv3pEYVF2xVaaTEfmLLxh28yzKldosOeLkWJfjQAYKvX+KXqaPw9CyEgzaBl89CWLThNKWrNqB9m8a42mVg8pWOn3JAmrBqTf7ORz7Nh+h82OXtfOSnXYnOh1+XodgXKIqNKB3KLpFRh6Ks7TdvHrF3z0psbRRzXXGPjx2/SPjbGEzNLLl1+yYBy/1Rq5MluFy8bDMR4Z+Vyp8BhChdzyxsrFRMmPArpuY6THTZaDKyuBZ8k9fRnylZrSZeHl68uXuPaTOmMX7JbEqX9iI1PIJNqwJ5HZtMre/a8I1PJbI+hvHg0WOex6bTv09f3FTprFnmj96pkAQfXp5FsMoSRhdZhD2NZOSEiQydNp4K1SoT+y6KxI8xaCTQVvP2bRTbt++XnQC1Wux9PYGB2yXn3NdXuA5lSDqI7LKY6qjmXRKyTJk5db3UPX3Xpj7e1TywVKUT+uw5m7YfQO/hTb/+v5AR9pJ1AYspUr4sDVs3w6NoAUwzknj+5C1rAk/iVaoMfXq3wM7WlI0bdmFhVoCwtxGSMjhq5CjCQkMYNnQwEyaNxtRYnf3T4HA9FhYmVK5cVu5T/0VrKFmyIpcuX5H2t4L+cvVqMKtXr2DosEF/2jO5h5iOAgWspLZAdqT+5sAuITAWblf16jWRRgK51uO5YVN0LitXqcr6dWupX68GlSpX4MKF6zx69IomTRpRrpwSowUgWbhwGWXLVOTt2whs7ewwMRF0mSR69OhoAB/92LVrF87OosquaCI2b9nDhw8xNKxfnzVrlrN69WIePLhPhQrebNiwkUIujtSpXQsXFzfOn73M4SP78BdUNRnblI6pVm/FvPlL0OuyadK4gWGtixhvKos7s/+YTY8enShWzDWPNbQxRgiaE3h7V1RMR1QmzJy5EC/PShQp4smhw8cNrpJCsK90JoSz0fKlAdSrK/QLoruQxfXrd1m2dCO/j/yNqlVLyHNg6JAxUqvSoKGwetZy6tRVli7bSunSwu1KrMtURo/qi6uL2L+KFnH/vhPcu/ecadMm/QX4WM3tO48pUtjja1YIcu++CXnOT12a06lTMwN4URETm8TCBatp1ao9ywNW8OtvQ+R5IvWCesUC/fDhU1T3qc3s2X9Qxbssv/02GPdioqtkNO0wul19ZPDgYYyfMApzM6M1rrifOlxcnbGxtuXNG2Eoo2gHjY5mGwIDad2mkQQfMTGxhIVG8S7qM+vWb2PChNFUq1oCc3OF7bBsWSBXr96lqFtxkhLTpNmK2BPievL0FrNn/45PtTIybgUH3+XAgVNSMC/iau6ZopQh3r6NxMTUjCJFhGFCbtFVVMaEPXAJzyIMHtQZb28v+X737j/n9JkL+PjU4NzZk0ycOFwWoYQNr7AZVr6TmqdPXnPmbDA9evSW3Y/x43+ldq0K0v1M5i1/V4j5t7LR/ykv+gd8/K0n+d8FPs6dv8HyZWvx9a31RQDJu1qFXaSaxMRknr+4x549qzDRCGSuiMaWLN1IRFQSNRs242OWiqsxcF3rgaWNNR1LanBPD8MmPQbz7HTpqiSqHa9fP2b58plKe1221kXyq5VajzevI3n4NIy3H5JIN7GhbbuWlHGzwkzyKXVodCrev47kyMGT3A+Jwrd1O75r1QQ7VZLsfOQlYQuqiUabQfibUHbtPcuNcC1zFy/FySIOCwSHVhyQirPEiePnOXf+NPPnT5UcbK3Ohu7duzN69C94VymTL6FVBKAKjSk2Xs/IyZtRmdrTq1tzalYzgg8VCQnpkjKlWI3mXrnSE2XuR+ynRLZt3cTgwd2lEM7a2jwP1Ufx23/37hNBQbspX74MDRvWlW1m8d8XLFjH02fvKOlVnpiYj7x69YI6dXxlIn/p8nnmzplO5cqeEihpSJc2pNfvRjJn8UEqeVdjzIj22FjqUOnMmTNnKSGhkZTwLGlYD3oyMtK4cPEcQUE7cwTnRs2HOHC/Dj5MmTFjEaVKl6dzp+8NQm0N76IS6N27N3t3b5AGBSK4K4LzgvToLlynsg3pisHMUW/O5i2HePdOzCT4sx2ypPhKPrwotGfRtk0DKlQQiU9+3rNWZ0JAwCaKFPWkTu26bN2yVTpgeZUsnWfd5yhTuHHjKsOHD6Jhwxr5eLwKmPnC7eoL8HH4q5oPlXRX02RqCT57hb3Hz1G17Y9826opNtrPmGp1bNl8lJdPXtKqSXU83B3Yf+o6z2LV/D5mFEVsUrDVxqPOTuXYoVOcffyeSnXb4FOmMtePHOD2vctMXjwZGzuwzU4iKvIT05fuw8WzCh3bf4eXqykmpOXvu+VscRNW5aNdYRCcizkfX7hdGexI82s+NPj5DZJVZjc3F8MzVKp2Yn1++pTMtm0b2LNnLbY2khQvf/by5RuysoVgNpntO/YQsHypAj5QM2DAGMpX8KFkScV2VamsisQllr179ksKoKVlBtrsbIIvPeTOnWe4l3SnUbO6mKvVvLj9jKkzZ8rOR+nSpYh59oqt6zahtbGj9U+d8S7vgWlSNLduP2bmisP83Ls/DcoUZsuGFaTZFaBBhx8pV6Y41tkpaFIzCXkSzuiJUxg6fRzlfSpiZy5oV5mSJio+75PHb5g5059t27YZvoOeceNmUrt2fVobuPjSxlZSJoVgPQtdlgXTp67Dzs6Vlm3qU66MExpdMhEhoWzefogQnROjx8/g5ZWLnNi/g8atG1C3SS0sLdSY6nTERMWzc9txIt69Y+zkIdgXtOb+3Qc4O7py8cJ16QI1ctQYwkJC+PXX4QTt2c6mjZuJi0s1xCNFDiuq5cWKOfPTTz+AsIxFx5UrNyhTppIEUC6uxejerQdXr15ly9aNzF8wh5UrVsmulnEWi+jqiudUqWJJWrZqrFiIZmRx6eRlHr+IJEZvScGiRalXqwIVvVx59ew1Bw6cM7gkSsItwVdvUrpUaZydC+aZ52AsH4g/lVh547qw9nWha9cO0rXrxo1bMnHt0qWtXCNC19K7dz9JiTE102BlZc/Dh0+k29WMaWP5GCM6Hwr4cHK2UOiperWcv5CaqiMtNZPVa4SGbYlc/2tWb6NgQSfq1PWRzk3C6ezc2WAOHd7PYuF2lUNHUtb7o0cvuX37CdHRwvFPifvK+tVRvnxZwt5GkpIiim655vS5p614Hhn0/7kTBR3tmDVLAR9qjTVnzp6nXVuhnchEq81ixco1LF68hMB1gXKuh0ikUWdw/fptAtfvZPXqVajEflJp5X8r7lECV1cnGb9Onwpm65bDdPLrITUhK1YE4FujOra2prRu3YCKFUsqDmF3nzF12mTFvcw4X8pAu/L3X0ls7Cfq1q1tlFXnSbZF4m7GocMH+fbbGnTqKCyHhbgaaUkv1lfDRs0YMHA4AwcOlDbN4v11YgZH8D22btnJzBkz8evcmQGDBvIxOpLmzetRupQAmAZRurTa/ciwYcMIClqPpaW5/J2HD5/myZM3CuCTZ4YQ35sxaOBPhkTcmnHjJlK3XnWD4Fw8+wiOHjsmZ400bNiANavX06ZNewoXdWf5shW8e/eOBg3qEx7+jpMnL9K3nzAugMDAFUyY+AvVqpWT3z38bZSkSyvnvSKuN9oPijV2+tRFLC1tqVNPWNmL7rxBH2K8cyot3t5lKezqyo2bT9m67YjU0ApBe8WKJWjcuIYsIATtOkC5chWpVKmsBDHBwTfZumWf1JSeu3CeF88f4telNUULC4rrn00K8ied/1uRyT/g4/9z8LFmTSCtWrb6yiI1fDSD13psbDyXr5xm7941aNQK+BAHws1b98k2K0AR7wbcitax/3YoTz+r+KZMEfpUMqWC5WesBMiQ2goTxICmi5cuY2ZmRqeOHWTSmCPSQic7IMJn/8r1l+w+fAvfWrX4qXMDLE2FYFr8LJ3jx29z7tIDinp50Ll7Gwq72imWsRLl524mBXykE/U2nD37LnDiXixLV6+jkE0i5qrEfOBDWFOeP3+KefOnKhUFnQ09evSU+o4qVcoY6GHKPVEYx6Jbk86nBPh9kgAfBb4AH3/n0aqJjPrMiZOXsbKy4McO32EmPdJzL3GgCWHdjp0nuHL5Ou3biwMojfbtm+JY0IEFC9cQEZFA1aq+REZGcufODb5v31Imgbt372H2rGlUqlQCjSpVgo+szCyu3wln7tJD+NT4hhGD22BtLu6b6HwsITb2M5WrCAGgcqWkphK0K0jSFIxuVwJ8tP3C7epLzcefwYeJAj569WLvHiP4sGT+An8KuzoiNB/IQZPGqrmsE3P8+CViYhLzgQ8JV/UaMrNg186dtG3bAnt7c+rWrYqXZ2EDLUOACROSkzIICtqLqZkpLVu2xsHBhUULl8kDpWq1ql+FhEePHmXgwH4G8JFX86HYTssJ56aGOR/h72hWuwatq5XJ6Xz8WXBuAB8ZWoLPfR18bNt0lCcPntC6SXWKFLFj75nrfNAWZMTI33Eyi8NW+xlNdioXzl3h6I0wyvg255vy1bhxVAEfk74AH1OX7sHBrTydf2hO2WLWmOb43OefJyJWcn7Nx38AfKwRgnMT/LoMpnIlX5zl8MC8nQ8NiYlieNcR9uxZbQAfede3RgrOt28/wPLly1CrU2Sho//AcRR2LYGbW9FcS1qVXlqSXr54kb1BG7E0SyY6KprVG47x6PlH3It7SAtWfVY2sR8+cS44mBotvqV1y+8omJXFnq2bsHNzpm33HylcyBaLrGQ+vktk6K+LadO0FW0bVWXHjnV8VJtQp30HqnmXwzY7BVVyOo9vvmTW/AWMnDuRUhW9sDIFU63Y/wbw8eQ1M2cu/kvwIZJxI/gQyaAAH9psC2ZM+Tr42LTtEM/T7Rg/ZQ53Tx7jxvnjtGzfmJoNqiP06iJEfP6YyMEDp7n34AETZ4zCwclGEJFQ6zRs2bKHqPfxjBw5ToKP334bTtDuLRw/fpzEJCGsVmYiyHqwKptChez5rpkYEiqc2Qx20Jgwb14ALq4l6NatJ9evBrNly0YW+c+ROg+R6EmnD0PxSHw/0SGuXdtHziTQZWVx//p9QsI/Eq+3wM7ZGe+KJfAs6kjE20guXrwjiz46rYadQbv47rvGODo6EHzlBlZWtlStapjpIu9xXv9oQUnKpnr1KtLOOjQ0lCtXrmBtZU2btj+wc+c+uQabNq1N4cLOEuCImRX3791j6NABHD1yEFNzM35o3xYrK0XfoMR0w5yPm49YY7DaFe9z8MAxatWqJTsfygsVuuChw4eZPmMSB/cH4df5e8wtFKAhYta69bu5des5tWvVkZ81NTWJoF27pObj9p3bfPoU+5eHgwAz7b7/Fjs7a2ZJzUclNBprDh85Qf16daV9uE6fxb59+1i6dCmRb8OJiAjB27sM3lXLcePGHUn9EsJkCT4kOMpfTDx9+grHj11kwcJFZGtT2bd3nzScEF2S2rWryue4f99R7t17xjQBPqQLWn7Nh6DlhYZFUKWKMpMp/yU0GwJIXKB1q3p06tQ8Tyff4FaGGb17D2PgwMH4+ooOTBZPnr7m+vVHUmPjW8NXgo8du3Yydcp4unb9XibhecFHaFgMw4YNZbcEH4L6ZykBmyiUVqxUSYIAQbO7e/ca27cvV/IMvQI+6tWrTsvWTXn+PIRrV+/L+VCNGteVlO29e09Sp05DOnfuwNGje7Cw0NK/fw/u3nuEv4F2JcCHoF0NG973q7SrL++IUfPxNdpV7muVOVY3bj6U9uNhYdE8f/GCls0bSTt4ASjMzS0ZOXImJiYF8CrpJe9HZEQUjx49p3lzce7D/v3bWbRoouwG5tUrKr8nr+vO/1bgIe7DP+Dj72So/Nd3PpJkkv7iZSgPHjykdasW8neIdSkGyYnWuTHFfhv6jg/RsZQo4SlteX/u30MRi+pNJfB49z6WFBMHouxK80TlxsNXkZjEvaNGYQsq2yTjqIvHRJfX5lYtreyOHTtLv77dad7cF0sLIzdeqQyKNuSL59Fs2nRUNoEnTPkFa4tMzLJSuHPzMZsP3iBZ7SiH9dT3LYaZSrHR+3KokQQfugxZTdx94AI3wrOZvdAfJ7P4nM6HSJ4Erez4CQP4mJcXfPSQ4MPY+chrwyIE3GoySUo1ZczEDWixonvX5vj6FDPQrhSepxiSd+rUKTnsy9LSaMenzFuICH9P8LWbpGeIyl0Xzpw6QYP6daWLiDGJk3a8rxThsRAIisP69JnDLF8+XU4VFrSrjx9TqflNPcLehnH16iVZFRRJzoYNm5g5cyqVKnrmAR+Z3LjzloUBh2j2XUu6dqqLpZlCPZg3T9CuFKvd9+/f8+plGNWq1WB94Eb69O2PtVUBJk+a+FWr3fzgw5zpM5aSmWGCj09VZXCUEAUnpLF120b27lkj15hIPubPV9yujLSr3A3xr4KkmqSkTE6fvkZERATde7THwcFGVmKfPn2OTpdFpUrlZeUrKTGDjRs30K9fdyytrP+t25Worg4bOp4ffugobZEVEWduQi0nnGsciDQtyeoD53j9t8CHkjBKzcdfgY/NR3ly/wmtmlanhKcL+09f59lHFaPGjpadDxttHOqsVI4eOsn5p9FUqtcGn9KVuHb4AHdE52PJZKxtDZ2PiE9MWbYHe7fy+P3QnHICfBhoV0bxvSGTkuvwS8H5w6xCeax23XMmnEvNRx63q7Vr/OXf9+syhJJelaRDkFj1r1+HkJCQSrVqPqSkJHH12hn27lmVAz4MHneSmpEDPgKWybkoIjEeMHA8BQoUxtXFNY8hgJ6kxHju3rnFvqBNmJul8PFdJBevPuZtVBLCulnsf122ns+xCQTfuUPlhrVp37YlZexs2L1lA5qCNjT/qT1FXO2wyEriU1QSQ4f7833zNrRtWpVjx/ZwP+oz3k1b0ahBTQrok8iIS+L4ocucPn+e0dN+paiHs5z1IfRpSkFFzeO/BB8NZOdDoZcaBzr+O/ARxqZtB3mRZseEKXN4c+0Kx/Zt49vWDanTtBZWFirZ+YiOimfHtmO8+/CBcRN/wd7BQg5RVOlNvgAfodJtrG+/3ghzCyWuf3FJJyCddDFs3vxbzASuQM28ectzwMe14KssW7aULj91+hdzaZT3sbW14Ntv6xkS3z9PWzYmQYKekpVpTqdOnZi/YColS5bgzJlg3kV+pIp3eby9BZffCA5MOXnqCmlp6dSoUZmiRcTQOQX8RUTGcvDAGQoXdiPiXSjdunbE0VFoRxRL3v37T0q+fhe/zkyfPpFdQcK8I39Sng98rF7J+sA8cz4wkR3ed+/EQF1zXjwPld2UJk2/Zfu2jfTr14lWrRpjZ2chixOB67eTkJhB586dePXqKRUqVKRTx+7S9tW5kB03b93gfVS0QVCs7AblnhkniStnx6xZS/D0rECpUuW5dOlKzmwgcTaIDslPXbvg7OTKooX+cpZGgwa1uX79mqy/denSUc57UBzZTORwyIKOBfD0LMGZ05c5duw8CxfOlwBFUiH1Jly9eouYGGV2x/37j9Bpsw2aj1zwocQAM86eC5ZDehWXKaPgXNAkTThz5gxVq1XG0dGKBg2q4eMjHLTyFpYUmpoEH4MGGzof2Rw8eIwbN58wY8YcPsV+wq/zj+wM2iopR3q9Vg7cK1FC6DeU/CMHfOxeL+2GhZ397NkLEILtaj7Cft6EqHcfuRJ8lh07VihFKZ0V48eLzkcNWrX6jsOHz7Jv3xnZ6RDmKm/DI6QO9MrlYIYNH8ijR3eICA+lTp06hEe859z5YHp07y0/wrZt65gw4Rd8fERxMned58a33H3298CHcm8vXboOKjMyM/UcPnKUUb//xs8/9yRodyA2NgUYNWoW2dnmFHMXlDednBAvOsn169WT91noeLr4taJwYYWC/M/1tTvwD/j4W+vivxx8qBMM7hMKd/L9+0S6detN9RrejBjxi+Tgy+RX0moecO36NRrUryXdQxQLVrG9LNi84wi3n70jPNOWUCtPsjx9sdRnkXEliFouptjoU6XTjkoveNFiU2dTooR7jhDXRJ3BuDH9JKpPTMvEyrYAtlamqLLFsKQItmw5gYOTE8NGdMXaNIvEyHds27qHO6FxVG/WhrZtm+JkkSptZI0HWna2Xg45s7GxooC1BZqsDF48esLOQ2ehaEV6DxqEvT5OEbDLTokBfMjOh0K7Utr3ovPRXQEf3grtKn9irFTgsrMtWTB/BzGxyXTo2ARfX3FgiqAv7pE5sbHiEOpkPgZiAAAgAElEQVTK778No0ABwalVeOIiyNy//4T79+7Qu89PMmDOm7dMzkZo1MgHB3sR1PMe3IqDSXaWpTyshQ99qZIlpY3kzZvP5HOMi0vk7du3eHtXkAm/+Hw1a1ahVq3KuDhZodELwXk6V2+9Ycna4xJQNKzjiblp9hdzPn6U7eOjR87RsGF9avgqbWURuCdNmo6joy0/dGiHu3sJbt18wOrVy/O7XektmD4jgNdvPlK0iFuO4Dw9LYtHj29K/r+Yvipc1KTVrquD0vkQg53E3cvUcfvWI8OE47wgxJgyq+QhuXrVJkaNGoW5BK/iADXj1MkzZGtT6NnzR8qWEZxnxTlGfv4cq90AUlKTady4fr6qoJKYq1i3diO9evWgoeBISyqKMXFUinyy82HixeoD53kdHkWz2r60Mmg+cmhXBpqCsZMjBMZS8yHAxzEj7aoZttpPmGTr2LblKI8ePKFFM1+q+ZTl5MV7nLr8kp69euDr7YqVPpnE6E9s27yLWJUVtVv8gLtjYYIPHuL2vWAmL5mCta0e2+xEoiT42Iu9Wzn8fmiRD3zkrOE89o4K+FD/Latd45yPXKtdnRxU+uOPnfBwV7jMO3ce5M3rd4wbP5FPnz6wcuUSxowZlseRxvgpFLcr2fkwgA9Juxo4huo+dSlbtqQyH0DSIyE6OpbNm7bJWTZm5pnSzz5v2VXo07JSdDy9+4JJM2dL2lWZ0p7YZ2RwdPcB3iamUalBQ6pW8sIiLZonj14xffE++vXpSyOfojx7cIs9Z+5g716J9m2b4GqTxduwt2zYfgKPEp506dgUR3ths2kEHkoF7fHj13JoYy7tCsaNm0Ht2gr4UAavGZMvAT4y0WZb/kXnwwg+bJk4ZTaqqBACVyymSIXSiuajSAHU6Qk8efyW9ZtPU6GSN927NMZGOiSJf0zYvGUvUe8TGDVyLKEhoQwa+It0XhJUlMePnuFauAhOTg6GfaHsHbFPhEWyeE6WVkr6lB98XGPO3PlUruxjSGbvU6ZMGWxtjfMljO+ThUshO4YP7w851qNfq7CKvWZOdpYCPuZJ8CHceUw5d/Yyr9+8om7dmri7e8g4KWLf+XPXSU9P5aefWlOxopFeqTiwhYd/ot/P/eXnr1WrGlaiPSVjsDLHQWj6PEuU5OnTB4waPdCgQzN8LvlHniGDq1d8Ec/M2bnrOA8fhiqzg2I+y2GugvYi9SmqdIYN/RkXVyXZk+AjIYtmzVpx5OhRKlWqxIL589mxYwdOhZyYPHmqTIpdXUUibSJF+ykpH9m0cUGOUF8kq7NnLcHLqyydO38vKcpJyfG8eBGCj4+PwZxDmdWzcMEKnJxcKOhoz7Vr5/jjjwl5OhVm6HXWcshgpcql6NChjRTp79h+hN59+hoGrCrJvOiafPosGAEa3r+PxM2tENOmjc3X+fhzwiJMSRIJC43Eu2p1uTb8/f0pXdqTmt/UwMnJkaiodyQnJ1CmjJdC0VKJzrUpffoMY8DAX/Ct4U14+BuuXr2GVqemS5eecn6JmK0hKFVOTs5MmiScI134pmZVXF0KSLOVt2HvGTZsCEF5wIfoFolhvkWKCPMLDUnJYs5QODt2CCt4QbGzNHQ+FPBx8+ZjDhw4K/exja0Jo0b/ilqlZu2addLC+Nz5y9y4cRcPdy8SElJ48+YtVav5yELH/QdXmTnzV6r7iCGGxrP6692E/7shg9c4fPgokyaNZUWAP6NGD5WGDKNGzaRYMU/af9+cYsWcCL56na1b9uK/eCl3bl2Ta7tKlbIS0P4DPv4qxf4HfPxfgo+8Vm5fvsXXcLchNVenYaL5jEadmAM+UtO0PHoYwtatW5j9x3hsbYzVeeP7anj48BV79hyje/eueJV0kW11QWdM1tgSklWQEy8SOfM4msQsUxyzPmHz5DDrpw3CykJpmQvO/rFjp2VlqHPn1jnVLCE0F241InA9DP2EbcEiuBa0RZ+exLMXEVy4/oJ27VpRt4YHqoxkTh44zf5DZ7As6kGt777Ds0QRLHSpmGl0ODg64ODgQGZyBufPncfR2RGPYsXQp2Xy7P5jrt1/RONOHanoUxkLnRg6KJJKEXQFLz1VihffvRPWfSIgC3tha3r0yNP5MNARREtXJPke7sWUpFpnyrEjV7h46SpNWjWkTgMfTDWiMiqmbgs9RwadOvbCo3g5TE0slKKNofaYM2xNL2Y06KU4zqO4M+PG/kzZsoVztQvykarIzFLLoYTr1wcyfMQA1GotKckpOaJ5Ib48dGg/Eyf+ZrCWFeLLhTRuXJPWLerhbG9KckIc54KfsnbvTSZMmU55D1PMhSBWDhn0x62YCy1bNpWJ3of38Rw5cph+P/9ESS8xfd2GiRNn8PpNCE2bNZO0gmdPn3H06F4CN4iBc7nTkcUBXKxYCZo0bZiz1mI+JjN9xnTmzJmEtbWNbJPnn/MhOjBqEhJFEjQfnXQiM651BRiIfxeuXsLZo0QJUfkxBnvlT4U2koGPTzn69xd+6sZp0gbwobNi4cJVMiFxdCps4AXnhZXZRIS/lk42QvORm0DlAp98E86/AB+HtgYgBeeCpmDk/IoUwyg4PxfMvmPn8DZoPmx1nzDJUsDHgwfPaNq8Fg0b1+DVszCOH74i2+yNWtSRNqohT8O5fvM2PvVqUKdBHbQJGZw/dJob927IzoetnR4bAT4iPzFlqQAfFXI7H5J29edp6v/O7UoMGaxlEyMHdSqtaktuXH9IYOAaOedDJK3iQM7KyqZIERdpoWwEH+PHjyUzO4HwsFeULOmpzEHIcwkQroCPgwRI2pXofJjSf+BEkpNUUjCqJMZKZzQzM4XPn6LYLTofFiIGGemfytR4tf7P4KN0GQ8KqjN4H/KWC7dekmXqSL1vqmGS/J7rt27z4GM6ffr2prhtJikx0ew7FExoZCJVypemqKs1T16HcO1ZFEOGDaFkUXMs1cZOmLIWkxJTuX37IafPXmbmjOmy6iguqfmoU1/aQyvdMx0Z6ZlERr6lZMki6LR5aFet61O2rBMm2iQiQnM7H5OmTKWY+jPH9u7kSUQcHhWqUb6UO5nxUdx99Ip7IfH8MnQoJQursdAoVuSic2QEHyNHjpW0q5G/D5HzmYSz0vBh42nXroOkmMTFvSc9PQUHe3uZTHt6KvtJcR83Ye78AFxcStC9W0+uXQ2Wld6VKxfI79e5U1+mTJlOufKefPwYIZ+tuZkZiYnxFCsmXHaU2U25AyX/fE5J8GHofAjwUUpy+hXB8+Urd7h85T61azVm27Y9Mob8Mes3nAwOVbnvpiElVSsHVW7ctF3uuR7d/HBysqZI4YJKh1Wss8s32blDzJNZBirhnJjb+ZCRQ1LRvj7hPO/vUiZPK5oPMRX+T05RmLJ+/S7ehsXi16UrH2M+sHXLFt68fiM7Hwr4mCjnTzVqVE+u96fP3sihhRs3LDGsaRHrBPhYLN2uOvt1ICnpE7dv3+XE8Yv06dOHkqWKyLUkXJ8O7D9KVjZY21jxMTqCIUPEVPJcmtTbsE/s2XtADnBs1Li+FJz7+2+mmJvQ9okZQYoz4ogR/Slb1kMWrvbvO8b9ewbNh3S70sqkXhT38l9qnjx5zb59x5gwYbx0ixLXggUraNCgKT4+1Tl75hQRES8ZMrQ37u5CbC+KCQbwMWA4bm7FOHniKMJJ26/L9xIIxsak0rmzH7uC1uPo6MLKVUGcPHEFtUYnLdV79ujG27Bwqc0THQE5KFJ2PuZjV8Capk0byXso9Bzbt21m+46Vck0KK9/xknYlwEcTEuLjSE5OlQAn8l0knl5ehISEyi6ahYUdQUF7MDdD0p3v3XuMv/8a6XYlvoNwbOzcuS1lywr6U/5z6Esu2t/pfBgzN6MO9dy5qxwW2qLFQh+rPE9hUDFy1BwiImNo2aIBzb+rzZs3byT4mDZtAR079cLTy43JkwbjWUJQBY1Fj7+Vav4vetE/4ONvPez/8s6HJsEgeFLz8NEr/pi9RFbtlBZs/mqiTDgMblfCzWXVmoUUcraXbiof1Y7seaPh0NMk0pPTcUqJIv3lJZaP9pNCWtnyRS3nD5QqWZZ23wvhWd5BSMqgLlGcDnnyhksXbvIyLJZUlSVObi5826IO3uXdsNXG8eHtB1asPMCzV5/J0JmikxNlld9gYW9Fy86tadW0Fs66eG5dusj1+yGkqwuQgTlqExOafluTKuVcMCHXAlKpdGvYsnWvFHSPHv2rTFaNwkWj5iOHdiUGM56/Jp1AliwRM0pSEPMbQp++Z/XaDVRr7Ev9Vg2wttRgphX6FTNiY9PpLLirO9bgUkhUxpRDOf9sERUpqVnSi19MJHd3F8PTjHZ7MqWWSXl0dDzdug0kYMVaihd3Z8HCxdy+/VTykEWgFTNEUlNTsLdXfo/INcXEVhVp9Ov5A21b1CQmOpSzwfcJfp3MyLETKGgSj5kQ6kur3aU4FHSS06qDgnZRqqQnv/32mzwEdu7chZOTE5MmTaR6jepka/Vs2rSLtDQ9lSt64b9orOTsf7XukycJF1/98+c4Ctg7o1bbMn++cLv6+pBBwzeXe0RZKQrt586dpyxbtphNmwJArwCev05ycreYTggB9dYsWrRUdm969c47ZFD55OI1w4aNp8MPnQy0q9zBUcrPIcnMETFkcNX+87yJiKJZndwhg3s3LmPu3MkUdFS6XMZDyAg+bl25yfHzwVRo1oq6jRtgrYvDRKtn/54zPH36hroNfalb11vObogNDefwoXNcuB1OXLYJBdzdaf19M+pUK4GrjYaEd5+4dOYad548ZMS0EbLzYZOdJEHjwsDj2LmWpl2LhpQsaomptFDNfTq5Q9e/Rrtypuf2EHlPFfARi5VOmfORloaccH7s2GHmzZ8ikyc/v+GkpWcxdkx/ObBt1849vH4dxdjxk/jw/h1jx/3O7NmTsbTQYF/ARgqBlWeaCz5EUqhRCYCjYsDAkbRt14Ea1StJ8bKRXhMe/p6pU+cRtGundMwTYDd3coB4RzXZqVpePgph/pJlDJk+luKlPLBS6zHXZpGZmER4aDgvQt6TpDOjeElPvCsVx0wjuhF6TPR6tKkpvHj8ikvXn/EuTo+XcJlqXJVCTuIeZkm6lRz+KCvllrJosXdvEMuW/5GbIGDK2PGzqCME5xJ8ZMoix+vX7xgz5jf27F6NGlMWL9yBrY0zjZv+H/auAjqqa2t/k5l4CDGcBHcvVqy4FS1FWop7DSuuLcUrQCkOLVa0WAsUKVDBJWixAAESAgECCXGZmX99586d3JnMTCYhr6X956zV9R5w59xz99ln7/1tO3VQsoQfNPp4RNy/jy3b9+N2oheGjh6J/G5x0CTE4MxvZ3Do17O4dv85Utx9UKZKaXTu0hQliwfAlfe46EgP6TZuUfMREYNRoyXwMXLkh8JAc3V1EeCjffsuaNyEbUZ349rVq2j4RkNs2PC94RtY9yHVVGWo+Vi/QoAP/rsEPmagbLlyWPXdd4LN8+fLiwsXTmLylJFSowCTznXp51ACJZLyV6ZdlSoZiLi4OKhUGrh7+CI4+C+sX79edDdj7YKfX26oM9wU6yRqE0Qu/vfrxd1Gn4wciatXr+GTkcPRomUDJCfH4ujRkziw/w+MHTsG/gEuUiqoPMSxYGMVV5w+fQnLRM1H+r1F6Q+yqsYNh349hp9/3ikuys3YptYNK1ftwJatB8B7SUqWLIDRo4ejWxfqAIKPPJgy5TMEB1+DuxszDDRISWVbdQ3WrJ5rKO6WLpKVwEdFtG33Fg4dPoyDB/Zj8qQJGDZsGGbMnIVvF81Dhw7N8Xrt6ti0aQeeRsVi5Ihh0Oli8SLmKfz9/QQ/fPzReKnbVUNGcpmu+rsx7Yoym+BDKRsIxFgnk17zkQStTi0ugnwenWoAapJ0TkpOFu3bc+emo8B8yOY072xJRvnyRfD5Z2NE9yz+tj8jH4OH4syZs8iXzx+dO7cR6yP4ePIkUejNLVtWIiCAlwi64btVa0Wdzrvd3xZr4A3noubjR/K2K6KjU7Fs6XqcPvOXiIZRJ7I4n62LN22koyRF3C2VnnbVArt3H8DxYxfQf8AQzJg5U1xk+tmnn6Jfvx6oUrUU3JgBLaLnTjgfTD5bLtJ4SbeMtpJlc06cA50a8+Ytg09uqdUuW0dL0VBpKIG6DD6Y2vbz7p2YP49d1fisCtHP4zB/3jK88UYL3Am9hxexsaKJCmuKWLw/YdJEzJgxFcWKBojOehkiH8pupsIZZZcJ+h98yAE+7NpUu8CHecGD4GjJO2dgb3HoNernUMvgQ8Woxk3MNIAPeh6llnf0NkrCRYAPccngAwwa9BGtWazdvAneBfPjTGQKVl9OQPDDFDQo4o7htbzhHHEHfXuOgEontZelR2XixEFoyZunhWCxb4ilK4by8+SbWm3fLiz9WFaA1rxwPOjr1283gI+RwnMjbo7WGiIfim5X4lZ4BfhgIZ6rNgWqJC1Wr1wNTf5CqNKkieiK4qZNgkavtgg+lN8lfacKCfFp6NKlH5YuWYpAgg/Rrte0OPfhowR07TZM/HzlihkoXZr3pDBVKT0Xf9Wq5Vi5cp4hrcBAA97KrtdBnZaKG1ev4dDRs8hTpR7qNWkMz7QX4sI06NwF+Ni3/yA6dGyL4cMYWUkSrQi7dh0g7vkI8KPXbpyx1e6+fYdw6PBJzJkzS3gTef8LiSdMbov7x+gN0KVzP3z55UIUK1ECX305W+SmyjecK2N6GW+JTQcf3367AKtXs4gwCzxlvCCLN5znQt8+XaXuTLwxWhhc9Ixp8PHHE/D2213RSNR8mIIP825XIaLmg612WXC+C3MnjhbezU0b10KtZpcY5XkynCmReWDaUlg+p/K9JOL4GhhFBlYmBoKCt2V+Us5pzfAzP30ZIx86XEzJg76b2KJS2e2KXZLU2LPnEI4eZYtJ6UZsju7vDsL48RNRsVIJ6JGKzZt24M7tB5gwYayIBPBKibc6fYz4+AR8/dU41KjB9ItUA/g4hx82SgXnAnzoXTBo8GRcv/7IpF2lFAFJQW5vJ/CuIVc3GslKgJ5OW4sSxkTpWn5WTrszgkaD0BGGsuEmenluccmdFfBBr+748TMU3a7IAwQfERgzZjR+3MIoBG8r5zdlTCs0vkMROUh3WKTLdCWvGPlFxRvOtyEiItoIPkaM+AA/bvteNPkYNnQ8OnR4C02aSC2wjxz+E7t2HcS8eV8pIgI8xhrMZeTDUHB+4thRrF+/EkuXfSWW161rP0yd+hnKly8qjDNGJ8LuP8bYsZ+ISwadDIaVVblLAaHKWPPx5ZeL4O9fAH36dBf7HRISgf4DJoh3btm8AAUKMM1L2c1ObWIUSjypx6hRU9G8WVs0a94KO3ftxIXzF/BOt66YNm0CtmxZLYrrJZ6SDD9pP21HPuQ9F5GPn3ZgwTeWIh8afLeKN5wnYfgI6bZ3phB17dIPGzZsE+Bj6tSJqP5aWXFHBtPCzpz5C4sWLcTq1QullF0hi6TIR7HilaFS58aiRStQqWIxLPp2CrTaRHTp0hdz5s7HqpXfo369enjy9Aminj0TwOv2rRCMHTsCP279Ttwz9fFH4wT4eMMAPn799TcD+JhruOdDeqcYpIUCfHz62VRDNENySqbTS2pF+8vew/j9j0PC4SI1LDBKI6uGreBllXTD+ZAhH0oXSxpr6ww3nBvAx+YtK5EngJfemhbNE1wYwccW1ny4Y8SISXjzzfZo1ry+BGL0aly+fBuzZs/Ehg3LpCl0ngJ81BPdrpoL8HHs2AV8PmMOnj9nqlc3rF+7ThjwXbu2QSPSTERqnBAsQG7m4MOc56W6GzW+nrccUsG52Q3nCpJJzklJz/GCz90EufNniCeYCt6//wB8+GEf1KhRFatW/SDS+4YP+wQ3b9zA5MmTsXHzZrzbvRM+nzbGcLFkhr7aBqPARMP8PwQhDvBhUU+a/6Vd4MOOmdLBB72YKhw/fhY///wTxo4ZBj9fKcXBco6gCto0iIuq6P2AfzH0m/klzj95gXN3n6BwgYJoVzkQeSMvYv6k4UhJTsOypUvh7uaOaZ/NQOjdR3BxdUabN+tjwAC2XqXRYB11G8OPZmF7W8lm6SdK+ZTk/VeYcenBUeEFd8fKFWug0ejQpWs75PJi33cuzQVarYfodjVmlFTzQV8njYrDh89jxswl4v6AxYumwhkxUOsSEBoajgMnQ5C3WGU0qFcD7oiFBipR89Gla1/RUtNJJdwoJjslRKr44FRER4dh7epFJpEPvvP4iav44kuGn/1E6gHH9BmLRRu+IUPeRYvmrwuQePLkJaxcuQwrV86XQsw6T0yeMg03roegb+/eeKNuPZw5fRI37lxD137vwDOXK5x1LMpXi5D13Llfw8/PC93f6wQvL65VJy4xev4sRnSJAniT+FTUrFUJHTu0QFJSIpJTUuCdm8ohHShZwsHy/jDX91lUCj777CuEP4hGbFws3nuvDXr3Yjqe1HrZaHyJboWsv3HFypU7sHfvceGdTE1Nhq+fBmvXfCGiT5lJTnlOKvTZsxaiTJkKaNmyETw8WZmTBqjUiI7WYuDAiUhLc8KLmMeYOGkEGjWqkSn4uMXIR10p8hFy6CfMmTgJUHmKFEBetDZn9iSULMXCaXMwmfHAKi+mkrnWeAu0DTBux9E3PEI16CwuW/x42Hg8iGAXMTUSEqLR5s1G+PijvkhR60Wr3b4bQ8VvGPngDedMu6LxtWfPYfz5xznMnDkXMbExGDK4H6ZNG4vixUuLO21OnLgkLnWrV7cKJk4cLhweTJd7FpWKESNGYtjwAahRXb6Uywl/GGo+aHyx4JyG/rPnqZgxYy5eq1YBLVo0El7gCxeuYf36NZg3bxr8fD0NRo7lWgITh4vRprLs4pMjJ6Z3Ukg/EjaS4EdDBMsAFuQo3N49R3Dx4g28/8Eg+PjwtKenulgCHyG3HmLI4I/g5+uDxYvnIa+4z0cygk2HqdPIlL+l9ViNKojIB8FHDJo1a401q7/H1Klj4efPi9r0xshHWPgDMQ+jmueDg7Fhw3f4dtHs9Jaqemcp8pGvGPLlK4jTp05i6NCB8PFlLYXeGPlgTUPFShXR8I1GOHL4VwSfPyEukJXvv5AFbsb1kvIS+OjS9T3MmTtXtAOuWL44WrZoCE8PplwCaWlaREfHiXST8RO+wrMoKTrft++7eLNNS/zx5284sH+3aInu6yNHG4EXL17AxcUTP277Bc+fx6Fnr+7w9FAhNPQuJk6cKbpB+fmxpblEf+nGdDecPnXZEPlgwbl0h4c5QCH4kCIfM5CSkoJBg0bis88+Q5GgvAKIfSeMQi3q1G2OuXMXQKfTIvp5BLZs+R558nogNjYa69Zugq9vARQoGIRDh38V0Sk/A231ek9M/XQWatWsgwfhD0RKLju/HTz4ExYunIW0NEbJ+wnwkTdPfqz+fjV8fHzEnSbXr19Dl86dxZ0zm7duwrCh76Nv326oUqUSXFy8sHPnXty+fR2DB/WEt7e7pHr0BBIe+HTaV7h0+baox0hOikWN6uUwTUQq2IVOAijS5Y4eWL58DQ4ePCLuPunXrztyK/ifezVx0je4du02+vXphPbt2PUrJd2ZIiLILujbnwXnEvjg3VhS0bY94INt5l3FJYOMfMg1HwQfbQg+mhF8aHHs2CXMnrNCtLddt24xBg8eLPYlNjYGw4b2RNu2b4hUSMqsPXsPYtz4cSLaogQfIlpkWJc18GHT0WOwP0QtzNfLFOCD+oBpm1oMHjwE8+ZPR/78fqJvvDHycegYdjPyYQF8MCrMLAedXoWrV+9gy6Y9GDR4JMaO+xzPnj/C4sWfiksGTdvOK6TM//sIiAN82GU3ZBl8mFl/4h4EoURToFEnYOdO3vJ8AKVKlxYFaLxxWroILn1kNCBVSEnTIOTWEwyYthwFOg7DE00AYh/chzriOnLH3ELtQDf07NgIak0KSpUsIt7JbkQJCUz5cMH5CyE4cuQEihcvhHFjBxhTnEQdhM384MzJlKmn12iESDfjzp49H/fuhqNJ44Zo3Ph1w8V+skeNjMn+3w/xw4a9CA97LoWaVXrExj4Xod/x44eiZMkAQ+qHFikpWly7eQ9aaFCkSCHpgkNo8DSK4ePumD5tEvx8vcUcSjPIUKmApKRUjB/3KZYvM027oiD6/fczWL1mGyaMH4tSpfIIzx8vO0pKVOHgoVOiZocGGnNXnz59gqLFmDvNtIcUdO3aHoUL+SJfXl8kxicg4sFDcQFTYBHegi4IbyiOZxeySLi4aODvz3QAwzDWZLJwkQXnnwrw0aEDL45iOD1jHYFsrlneNf6rGqGhEfjiy6WoVq2GmCsPe+6beDSVv2bKWRSePU8A75g4cSIYo8cMR8kSpL90U7P1IStMd8ycOQfVq1dEnderi5vjWbMj7QYvIdPgZshjTJ44Gf36dRMXmVE5K1OnJECgQqyzH8I0JbB85xGEhBla7Qrw8TNmT5wE3thMZcN0oaLFAjByZC9UrVosQ4pG5lxt6QkZhSiMYrsnckJ8ghPGjvsaV6+GISWZgoGNExLRuXNLkSueqpZa7TLywTNpCXwc/fMsZs6cAa0+DnduXUfx4kHQOHsg/EEMvvtuPZw1evTp3QUFC/JiML0UNVBxz0ORN18eeHowKsqhFuDjB1HzsQTQazFhwgTExMSiXbs3UbduVfj6uos6nri4ZAQH38S69buFsTj98xHIl1cuds5IAGXkzQjq7EwxsMW/9Liu+n4HTp26hGpVy6FD+0YoVIj99A0tYQWPOCMs7Lm4cOzylVuGtrQacQtx1LMwzJ09BqVLF4SzMw1bWQKYRrrMo1y2+Fv6N2nVlBdy2lXDhk2xfNkyrFq52FBPo8HHQ6fhaVScuM+hefOaIoU2MTERly4T3P2IWbNmIpendB/LnC/Y7aoocnv7iVu9p0+fJAA1ZU2Xrh/B3dkbchUAACAASURBVMNbXCBXr14lYfjHvIjF6dPBwqnFugZeaioalJiBJQN8UoCPHvDx9UXXrm+hTp0q8PVxNaS6yF/NtBVn3L4dhZmz5qJp07po3aopzpw9L1IVO73VFkWL8g4OKQpK+f71/DXC+G1QvzpatqiD/PmlTmwpqSrcvPkQ3333HYYPH4CgwLzp4MMs8iF5od1FQTcjMCx657mOjY0TbZ8DAwuLM3L7digCAwtg1Oj3cT74KJycktGiRVNxx8ixYxexZMkKzJ41HStXfo/YOOpZDR49ioKTkxrO4ob5FygcSEORkZg0fPrpeMyd8xnatW2MKpXLik5Pbu5eOHPmKjZvOSBSeG7fuYolS77Bgf37USB/HhGl1TircOLERdGWnYBt69Y16NWzE6ZMGYEKFcpiy5afRESmTZvmKFjQRyGPuCNOuB8Widg4iPbCKSmxGDigOwoVChB002pdMXbcF4iJ4YWZaWjWtB4qVyopWpyL+08U/M+57t1/iPh4vWipHHz+iuhoNWDA2wYnDOnqgn79mXbFSwYVkQ9GGfWueGoS+TCkERt4XAYoSvDh7qbB/fvhAoR5exOEEoDGIyLiMZxdXESjG9amffbpV2jfoSOaN68HHx93sZ8nT1zA999/h8VLvsKd2zdQvHhxUSTv5+djaKjA2TKPfBCYBQffwpJlW0QULZ17JUcG2/6qnZzhHyDLC0CrJf/cQIkSecUFw6VKFhS8TxoQ5Mrgg/exjB07A506vY1q1UrD08MDO3cdFpe1liwRhK5dW6NQoYIICXkE1trNmjUB5ctJ3bAcwxIFHODDLr7IMviwMKsw7p2S4Kx+gbCwK4iIuCty+EuXYUcZdrayzaQ0xlOc3BHn5Isvtp/E0aRAJKg80KQwUMfzCbwTwpHX2xVVypcydDeS79yQvIZUirz46s6d+8jl5YnK4u4MqUOEXcBDvlBO/jaFISEi+Ia3CE+V2b8pyaHSS8boxYtXEB8XJ1oPFsgveayUHkZpPrWoiZFuE5UUMg0hb28PVKrIC36kTkqysZKQmAStVidyq2nE8zfJyVrR5rBG9arSralWPNisoTh75jwqV6kCD9GSVzZmVHga9RwRDyJF1xRl9ybOH3LrPiIfPTMWTqdPLxmWlSuVQy5vD6HYEhMSkZKaCi9PT6jZdlMAIWNyT4ZWxaZsRKXghOvXb8DHxxsFClBpW/fAZs7YKvz11034+wcgX74A0xtflVJb6S/Tq/D4cRSePIlChfLljfTP/F1cu1q0lQ4KKihyxzMMFUPdapw7ew5lyhSHdy65M5npk6ZpV7/hlgAfNdDutaJwfnQFYVeCDV5UubpaK4py/f3MokMG0GbNHraVdmhibCqvQFAuVSorMhsqpGmBM6cvI02kEEsXzdGzV6BgHgEiktUuuJhSwGLkgxOyEUFUVDTKlWOnn/ROYqIuCWrcDb0nDOqiRQmAM7P2VYh6FoPw8EeoVKmKmOHs2TMimsb5/fy8pXoP0dpbJS4oYx46B0Gku7t8q3HmHGD+hF0yxzx90HBX0c0bd0XHowIF86JEcXYsMlwWZojaMdJDWty+dRePIqOk+zAMUsLZxQk1qvMW65c3CozbK1L4hCQV72FElM6MgIC8uHv3LqpW5Z0ZTIlkjd9NcQ9CsWKBKFSIjgxp7YlJKaIdbc0avMhMmisk5A5c3Tzg7OyC6GfPUbZcaYOucMKZs5eRnJyKsuVKIMA/nbejo2NxJ/Q+qlXlze5kMkutduXIDht7qHDmzDmkpqWifLmy8JX33Ix3pMiUMy5fviwaGwT4++HBg4eIi08UF0lKukTuaqfGlSshiImORdGihUTXpnQjzEnUs5w7exblypUWXRFlulGePn8ei7t3Q1GtmnSLNWXClSvXEPOCEVamZmU4VNJzvESwQhlERUXC3c0ZhQsXFHsRF5eIa9duoGaNGjh39jySkkkTiR+MUW/DvnEe/i3vOLlz5wby5wsQly5KglmFFy8SRZq0WAMvpKtSSXQ35P0o+fNzL/V49uwFrl69BWdnV9SsWQ3BwadF5yle6soaASeVRtQLpt/HozwZNMjUopBbp0sT8sBIU70ap89cRmoKHU5alChRFAWE3E7XmzxTTF+V6ME1qxF6NwIPHkSK7mrsPpjODypcuHAFRYoUha+v4ZxLMFWhN8+iZs2qcHGRom3yGZLTwenUJD/UqFlN3A6vzHAwZR95z5xEC+GgoCABLETDGEZln8fg3n12ieSeSzxkyflKcM2mMNWqkbct2UxO4sLga9d4QavcfthcDKdbKtJ+c0i6ulLFcsZrDsgjxq5qlcsJu+LsmQuoWLEiPDyZlQDcu/cQ4WEPxbeUL19C0uc6tbhLpmyZksiVi+2mM5PBWZed/41fOMCHXfuYE+BDMLoqERrNM6jVbKcn58qnG5/pizFjWBVFhhrRal9cSfTHD39cw1+PU1C2SEF0ruCJOn6xyK2LMfS9Tz9Slhg//egpW9+kv88o2w1dodL9vAaEoaSYhXMliS/LCsKE2JaMMztCkUZqGbLGKKTkt1k75tY8qeZLsBBEsMAf1t9mO+JgF6uZWaxmaWtWFK/5zDmzDuvrzYzeFqxuhUKU51VyScads75nZjeci7Qrgo8g5E+9D08tU5msDCN/Se+W3qo4fy+rJwz56xJ9rJ0BetuV9SaKl6pUSHbyEOCjz0ZLN5wrJIQS9BiiltlfvmQ8p6c4KeliJ98qaGuvvrXNp0r6SedANo3E7llJpc50teKlBkoZDTXFr/gqZa2H2ErD8wrhk0F8ZZn4Zt9nwjNZmcz2POkGtvSN6Uad7VOs1AMyVDGuytIrMyW84QGzbF/rKaK2J2Szk3RJotxTw99mhYQ2XiXRz2y3dba6iNlHCNntYJ6iaFpHKTdHsd3QQ+yVkqUtmBTiC2wpSAUAk77AXC4a0t/kFEhF2rYJJxnOqQTQTPdCKXUtU8k+xrJPT2e+D5bUqdHesUe+mIv4rPCcHbZO5l/wb37CAT7s2r0cAx9OiXA2FJxLBXfWuVUyBiQjhockBS4I1eXF8it6HP/rPop6adH+tUDULaRGftVz0fLWviELUssH3XRF6X+yC1DYt4BMnrKEStJ/Inl0zBRPjrz3VZnE0r5Y0CavynItrsOS4W1q6osImfG39kvt9MiH4Z4PY+TDDvBhVKqWtIY1sJBVQme2VzY0lgAf7grwYeh2Zaj5sLVC24a8Hd8gjpV9yt/6bLbPrh2rUDxibS3pzg1zrrE3mmJiWFmQwhnpbP4m0x5fkpR+dYdy9fau0xYXZ2c+I3XMskTtXY85dU1rhEz/lJM7YVEyvWSKcvr6Mrde7eHpjNyp1JfW32ZKJ/Oza84BSiSRmY42zGwCPjJzSmZOi5zcV85lE4vZ8zLb+N2eGRQRJTsf/8885gAfdm2lNfCRVd5j8acAH04xhpZ25ro2/cBLdyowKumEVCdXRKW54bdwFb4+GQ+onNCrkitaFVMj0D0ZLrpE8M4Ox3BQ4L9OAQl8SK12xSWDJuDjHjzSYk1t6H8LQQzCJFnlhouphQyRD4KPINQh+NDFZ5KW92/5UMc6HRRwUMBBAQcF/n9TwAE+7Nr/nIt8GFrtEnwo2uIp0zDMQ4GpKlc8c/LDxeeu2PDnTVyMcsJrJQtgSHV3VHaLMkQ87Pcc2/XBjoccFHhFKWAp8tG8bnW0N6Zdxb6iK7dvWUlO7riUWhB9RLcrRcG5jh1v7JvD8ZSDAg4KOCjgoICDAq8uBRzgw669sQt8WL3nI/0V7Lkvbjg31HzIOcy2FpHg5ImrSf7YEaLF4XM3kMctDQPb1EZ17xfIy9uZDR1G7PoQx0MOCvzLKaAsOF+y8w9cC3+CmtUqo1H5QghIewh3rXT3xb9lGJ0NhpSnFJUrbqbkwaRfHsBZn4JvOwUZW+3+W77JsU4HBRwUcFDAQQEHBaxTwAE+7OIOE/BhDjIsVi2ZV05IORW88M9ZEyXSrsz7sJsvhD2cdCo1ovS5sC/cDd8cfy7SSQZUccGbpT0RoI6Hmy4RTiLdyuEStWsjHQ/9+ymgckKMxgcPNMUxb/d5/PFIgyfOBZCk9jDpY//KHglFwa2ltE25DpFdpoJS7mBRx0JS2pWWt487hoMCDgo4KOCggIMC/3YKSOBDq/OEVusuLnDkBbeW6nn/SetWpX9+Ra+FC56+0MLJJTecXQyX0f1N9Lcr8iHBC8WKMpJMumQwSrrhXJUmSm6t9ZNPdnLDC40vzj7SYWvwY5x7qkGZfB6Y3cIfQWlh0OhN7wX5m0jheI2DAv8oBRj5SNDkwhPnglh37D52hwK3tHmQ6JR+wdk/usAsvNwcfEjplzo4QSuiHhXdn2Jmc3/U8GDNR4LDx5AF2joedVDAQQEHBRwU+OcpYLk2mi23XcRFzFqdh0Xw8c+vnB3i/jXgwzK50oMjbNGnhUrc6SF3jDB0ATK7LyBe44FrKW745UYk/rx0C75enni3cWU08FHDLy0aKl36pVqvwiY51uCgwN9DAXZ/460CGsQmpyIhDUjV88Zdirjs9s75e1Zu7S3pnV/TxTTbvbo4aeHnroark04hM/7ZtTre7qCAgwIOCjgo4KBAdikg9bk0NFQC7wDjTPJdTFlt45TdVdj3u389+DD/TFuN6uT+5U/V7th+Nx7b/4qEOi0Fb5b0Q9uKhZBHnwwPbbLiTg/7iOh4ykGBV50CtsSObZH097dpzBotrTXCtQWW/slgc9a+zvG0gwIOCjgo4KCAgwJ2UcBYusAcZIVmt6ekwa4X5NxD/ynwYbwQSL6Dx2BjSCkXQKqTM+LVGgRHxmPr9ShcfJqEagVyYVDVvCjjpoMz0zIMkZPsXtCUc1vjmMlBgX+SAkqj3iDExF/92wx3MxCikuI40p02imHnJZP/5I443u2ggIMCDgo4KOCgQNYoYM1Bl7VZcvrp/xT4MBLHiis3TuOJUK0Guy/ew/Fbj5DL1xtvVg5C64Lu8EtJbyP6/xZ4KFEziflvszOzcDrEBVM0Q/+d2URZ+FLHoxkokAFEOZggI40Uhz+ngdmrqQsdB8VBAQcFHBRwUOBvosB/CnzcvXsXz549MyOdnP+mxzMXX1xQ+eFU+AtEP32Ksj5q1An0RiCS4KVNlKzt/7DBnSlPKWwwm05uGaQojBLlfSrye+SIk/TndML+b2wPFvbIr3EYk5b3WkF5JYns4vlXK180U17+Bx6wdAays4ycmke08BN7K22w2EERBTY9i9b9DIpiObt4xL6vzbHvs+91jqf+oxRw8JF9G+ugk310+jc8lStXLpQqVerfsNRM1/ifAh/79+9HTEwM/AP8Ja+2Qe3qVACb5l5P8cChOG9E6j1QMbcetT0TkU8bBw9tEpx16beYS3eE5JwBm9PzZbqr/7MH5Dw2Q2WN+KMVOmUTYVijlW0aZmFd/zPaZG3iv5MnZGOTSkicCQtbZsST5ryv0yHt0WOk3L4DVXy8SEu0Hhm0VXGVNfr8F58WWCAHjHi75xFnUDqISlyuU6mgc9ZAFRAA9wrlAY3GIrmzw6Miomjgs//iHlr7JjmNz169YYu2mc2V2b687L9LetOhA23ttb37bHUOgyDIylnJjC9e5rzZs9/2PJOdNfyv5rW1lszk1D+xJvP1mq+Btq1Op8Pbb7+dHTK/cr/514MPJRMRfAQFBaFO3TpGQlPXJ6kAxkO2XXqKrVcikarWoEe1/HindG74WzOfc8BIeOV2O6sLMoY/DOlJSpqYG7CW6GXrGXt+n9X1Op63TYHs0Dw5FS/2HUT00hVwe/AA6jQt1KIuyjHsoYB8LF7WlWE+j615bUFA7pzWyQnJXp7Q1aqBoJmfA14eIiLiGA4KOCjgoICDAq8QBRTC/MqVKzh18pQDfOTU9th/z0fmb7QEPqhso1XAuSQdFu0KxsPnSWhYrRTeqpAPlb0Az1cBZPydDuPsAAKbLcQy6cIqAxhjCkjm+2jslGzHo6/sI3/nnubEu8znkP+clIInW7fj2fyFyJumhSqXl6NOxgbTWUxOo5czi8a9eNwkC9TwB3keC3Ma323pfYasRIZetAkJiI2NxYtyZVDphzWAlyfg9D8AHy/Lly/7+39SOLyMzJTXbe/358Rz9syRE8/YM0dW9i2n58vKu609q1xTdtaXnd8o1/KyvPey7+dasjpHVp/Pzj7Z+w57n8vOGl7iNw7w8RLEs/TTnAIfDF/u27cvQ+SDyVQP9MDMk89x4sZ9FPfUo1ftINQv4gcfAC6vAvjIYZr+T6azZpz+T16WA5PKBlg2DL8cePu/fwoj+EhG5MatuD9vAXKVKY2yC+cBuTyl78uJHKJ/P6VejS9QghJbK0pOQdTuvQj9ch5cixZFpfVrAW9H5OPV2MS/cRX2GMj2PJPdJSv1rj249xU1CO36fPlblZ4JS/8/O0Z7ZguwRDd7dLn53vM99uxTZutx/Hu2KeAAH9kmneUf5hT44OzKyAfPjlYFxOqA09F6jN5zDbGJKfikYVF0KJ4b+Z1VYKbz/9vOVvJ2WBIo1gBZVhWG+ZZn5V05zGeO6RQUyEr6VZIEPu7NWwCv8uVQfvnidPDhIOo/S4HsGGTJKXi682fcmTkH7kWCUGn9GsDbM8uRmX/2wx1vd1BAQYHsnIP/GgEdNPiv7WiG73GAjxze4v8V+GDEI04F3E1IwaJfb+LEw3hULlUcA6v5ooaPBl5md4Hk8Gf9d6fLiuH636XCf/fLzPeX4GPDFtz9WgIfFVYuAZh65Rj/LgrI+5pE8PET7swwgI8fVgPeTKWTO2P9uz7LsVoHBRwUcFDg/wMFHOAjh3c5u+DDUvs4ZeQjBUB4GvBrRBJW7zsDNXR4dGg35o3ujeY1KsI1k+/4/PPPUblyZXTo0OGlv3jKlCl4/fXX8eabb770XH/HBA8fPsTAAQOxYeMGeHt7p79SxQqaFGjTkvH4SQzOXLqH5i3qw0WlgtpKtCQsLAz9+/cXc3z3/XcoXLiw1XbGWq0W3bt3x4wZM1CyZEnje5lOd/ToUUyfPt3q5//444+4desmxo37BDptIuKex+Hs1YeoVqMivD3d4STnvAM4duwYNm3ahIULF5rM9+mnn6JGjRpo27YtDhw4gN9++w0zZ840PtOnTx988sknqFSp0ktvw3vvvYdJkyahXLlymc41ZswYtGrVCk2aNDE+e/XqVcyaNQvr1q2z+fvbt2/j/fffFzHzdevWIl++fJm+z+SBpBREbtyCe/O+gWe5sgJ86L08xD5FRUWZPMo1jhw5Mmvz/4eeHjduHIKDg9GvXz+888474suuX7+OadOm4YcffsC7774r/n/p0qVtfjX5LCIiAhMmTECjRo3Es+TFn3/+WfDfoEGDsHHjRrDtoqUREhKCDz/80PSfVMBHH36E9i1bCfAROmMO3Bj5kMGHWU7Fzp07QWVHHrV3REdHC774/vvvLfLZxYsXsWDBAixatEg8Fx8fb9fUfP5Vby+5cuVKpKWlYciQIZl+0969e3HixAlQx1gaS5YsgbOzMwYMGGDx38lnzZo1E/+ZDzZgIZ9x7sxoZonPlPMlJyeLfWJ9EOUgZaNy3Lx5E9Rt5EW5a9Nnn32GatWqoX379uJRngd+z7x588RcixcvlnRANsapU6cwefJk+Pj4iHdy/ePHj0f58uWNsx0+fBi//PILvvjiCyQmJgpafPPNNyIdWx67du0SPEjZS36UacY2/Tyf1NW2Bs9gu3btjGfTnk/ZvXu3WAfP/rfffmvyE9KMOolr7du3r9XpZs+eLfRi586djc88evRIyBvSY+zYseL/16pVy/jvJ0+exNq1awXdlYP88eeff6Jbt25G/Wz+Ys53/vx58e98zt5x5swZTJw4UdgOXBd52dqgnBs8eLB4zsvLslPrxo0boG7esGGD4LOPP/5Y0Kpu3br2LsnkOSXNcufOnWEOazTL1sty8EcO8JGDxORUGcGH/T1azdulKcFHIovMo1Pw1cnHuHb3IdqVyYO1H/dBhUAfBObzg9rwHRluOjb8PZV9/vz5hbLnYaexR4GWnXHo0CEEBhbG6NEj0KFtSzy8dxe/H/kd4Y9jkKDxRfkqr6H+65WQN7cH1EhFalw0bl25jEMHD+N6aCQS1L4oW60mmrVsjOJB/vB0UUOjT8Wj+5fx58F9+PNoCJKgQhrcAfjAycUDvQd2RdVqpeCmATR64OqVK/jqq6/sWj6VDQV0ly5dMGfOHAQGBhp+lwZo4xF+5xqOHDoB56BqaPlmQ3iqVHBWGPeyHUOaLfp2EWrVqil+f+rUaXw89GOUK2vZ4GYbOYIIAg2uoXfv3kLAr1q1ChTQTZs2tbr+v/76C8+eRWHgwD4YM2Yo4qPj8c2SDaj/Rn1UrVoR3gpv/c4dO4UB16ZNG5P5jhw5jIIFC2LUqFF48SJWKDqlgt++fTvq16uPyVMmCwVFgEKhmZ3B72zYsKH4rurVq2PPnj3i2y0NvoeGRLFixYz//OTJE/zxxx9ij6jYTUCiYpILFy6I93z99ddCgVgS8DSQ16xZI8BMhqFIu5LAx1IBPsgTDyIijI+3a9dWKL96detJf5fTEbKXne9lf29pY8xSHZo3by726KOPPsLTp08FMOQ+/f7770KGbNmyRfCwv78/evXqhcaNG1vcb+4193XgwIE4ffq0qGXjHUbcp3r16hnPpqurqwB75mCYoHD9+vXi35R3ehBsfzhgoFnkY42URmdWEE9Daf78+YJ37B1JSUnYunUr3nrrLcFLSgcC56BMpXF++fJlwespKXQRATTcKWvd3d1x7do1QT/loDOANFOO+OQk3LkXBhomHdu0hsbJINH1aYA+ARFh93DizFU8SnBGp86dkMdTkoPSSENMZBiuXbmMK3ceIcXFDxUqVUbNaqXh4gShG5iOSyPx3Llzdn0+n6P8+uCDD8R/tsaKFSsEOLAmz2i8OTk5CTpQTpkPyoMjR46gfv36GWQY18Cz+dNPPwm5YmuQz7p27SpAjixbaHgtW7YMefPmFQYf5xoxYoQw9AsVKmQy3dmzZwV/cA55cF2jR49G0aJFxR7TuOT3tG7dWvAGjXbKKn5XnTrpXSkJmJcvX25TxxK0EVTPnjUbXbt1BeUxZWCPHj1Qs6akY+hsIUiPjIwUQILvPH78uNgTGaRwXynvKHvpECTNCIhoBNN4T9d3GalHRxCf5Xco5XFmTEIARj7nmsz1TqdOnYRcHj58OF577TWrU/E7CfgqVKhgfCYuLk58L518LVq0QEBAgAm4499TB9DZRR2gVkvnhPKF8oN7m4FPDHKNuq948eLC2LfocLOS6kU7jPtL24HvUfNsWqkXefHiheAT8h2BrBKYHjl8GGvXrROy9Pz5YISFh4srEKh7vTw9ERgUhHZtW6ND68YIv3ER+/YdwuWQx0iAF4pXq4VGzZqhQvG8yO2qgpOBYuSz+fPm4fU6dQTfzpwxA2937iwczbKMIj0bNWyEho0a4pORIzF7zpwM8iez/c7w7zmQFucAH1mmuu0fZDfyIc8q9ImBsffv24/AIkGoUbcOHiZpsefOCyw6FQF3Zw0+b1YEQ5s3QIOaVVG6ZIlMr+8myqZwoQKnAUzlb8nQ5MGhoH7jjTdAA5iGM4VYxqFFg3o1UL5UEVy7fA2hj6KhVzkhLS0JFy5eQaV6TdG4UX0UCXDHk9CrOPbHcZy7/gC5fHwBvQ7xCVpE6bzRrfvbqFY2CLk0qbh24Q+sWbUYp87eQfO2nQCVJ5yQC2pnV7Rq2xilSwfCRS0p07t3QoW33zxAkVkNGb0e/D5p6PA8KhK/HTqIw4f/wKBxn6JIscIC8lCxi/oZw4TnL5zHju07ULhwIQwaJNGDyuXBgwfCQ9iyZUtBM0vju+++w5dffikEIw0wgg/+mQabPPhnCrYiRYqIvzr651FEPIzA6NGfoHv3bkhNTsXWDdtx7UYIuvTsjlLlS8PZSSVosWvHTgwdOtQQEeCvJarQYCtVqrR4b2hoqDCgqHTlQeFNRTFs2DChyGgYEljaO/jtNEhppMueQs5XpkwZoSBppGZ10EihcvDw8BBz00BVDiph7jsNGVnxmL/j3r17wsDlPFybm5tb+iMZwAcjH55CQdOwoEIsW64c6tWri4ZvNLSsZP6tTR2yqDAIPnr27Cn4lJ5VGhzkccoNGmRUxvx3GmiktTUvOY1C8jx/SyBMPqPhR88ve7zTW0vvN40ZRhl4lswHjRIaWQQfS5cuFcZJVsEH56eH0dJgZISRF2sGNL/T3MMtg49Lly4JWhCscNAr7OfvD1cXV9y7d1ecMYoRnpExY8cqIjyikg9paSm4EXoXm3b/gujoF/hiymS4aXiytYA2BSFXLmD/7j24du8ZKjZuhw5vvYk8boCzPhXQJSDi/n0cOHwMkU9jkdvLC4kJsXgal4SgyrXQ4a2W8HVSwQXAjm3bBbjJyqA3vWPHjjZ/QvBBWaKUZ5Z+ULFiRWHkchCoZaSZH+rWkby/PI/kJ5vgw4yfyWeUtQ0aNDC+nrKCETca2XT+cF7uG9diPgg+uP9KecYIHyOtNCq3bduGKlWqCMcKdSLXT/BAxxaNcEZC5EHPP0GmLeB269YtATYIEORBmUfgQSeh7AnnerkGAlkO0pv8T1DMqAzPBc8g18e7E+bOnSvkJ3UdQbBy0NgnUJEHz3S7tu1QONA0ekOwRV1lbfB3NMp5bswH+Z2GfmaglbKW0Rnlfj1//lxEVGTwQXpTn8iD+oA6ivtJHUB9QXD5+PFjAQiV0Swa+YyQcD8JTLgm8gDPMiN11InKPbP2rfxOzkHQY89ghIqygvqPPEWgQ0BEQH/gwH6Ehz/Arl07ERYWLmQCwUfp0qVQrlxZ1K1bG+VKBuLU7wcQfP4yPPwCkaryRGy8CompaWj/VgvUqF4Rbs502AInjx0TZ4r8weOwatVKNGrUGCVKlECz3I6l8QAAIABJREFUZk0REnJL2Bq0LRiZ/fbbhXj//Q8EYKYstHQOxDdmUVfYQxfzZxzgIztUs/Ebc/BhT9xD+YzywjSCjwJFglCubh2cexSLjSfDcCkqEfUqFsXI13zRvsZr+HL2bLRu1SrTr6CnkqBD6YXjQafA4oGUQ4lUIGRIHm56YhhdoCCVBz0vNWvVRNEigYAuBVGRD/EwMgq+gSWRz88VmsQ7+HTcJFx8kQe93v8QTWqWRUJEKO7cewhVrvyoWrkEXFMe4fjBP9BvwgoMGTMRXds3QkFvZ1y6eArrN65GTFwi5s9fAReNqyiil1G+cREvbfxxAlbR6BAcfBHbfvwJahdXjJs8Ac4atTDomdbEwVAuPZtMwaBgl8GBvBaCuISEBJGWQW8mD70l44kGE4WQi4uLiI5RmSlD51OnThX7QM8MB729VJQyWNCnpeLhzVsYMWwEOg78APVbN4W/t6dIt/t5x04whE1vi3LQaOBaKJhWr14tjHYa5fJgyJwGmTXQlBlTUZhS8IWHhwslYGnw3+i1zGxQSVJpKQdpRgElD4IKGqxKz6SteUlrprzRA20cNsAHlT3TcmSvkfjN3xBhyIw2OfbvWVAo5BUqWxo4tWvXFuCDvEJAwv+lp5u0ohHGtBDymDn4oDHOFAkaTTTSGDkg+GDqA40bni0aINwj/sfIBEGKpfOjpAGVKXmDoDorkQ86UhitYRSSRiXPG3mDxiTPDvefBow9fEYjjkYnDQ06dHhW+Vs/Pz8wVYapNOQ/8j/T9+Lj4oQz4H5YGAoUKGD4HB10+mTExcfg2NlzWLJuE/LmKYiF06fDTaOHSh+Hh3fvYf3aXThxNgQ132iInv3fRYB/LgEmnLSJQPwjbFqzDn/eiEa51xujVf1K0D0JwfZd+7Hn3GPMWzwf5QN94K52Sg8GvYz8tMBDNIYJBG2laFWtWtUkrYQpUOQf0s980BtcpGgRwSsy+KDBqJSX/E1QYBDatmtr/DnBh2yIySla5GPyCg14vksGH5TblNXKNFEaikxL5p4RBBDw8tsYSaG8phwjMKCDjuCAqTgEzQTjlN/m4INRCK7b2rDFZ7K+5m/Ja5s3bxaRa3mQ3kxH4tlUgg/qdHrceZ4sRY9pSPPMKdOOSG9lxgS96dwf0szSOH3qNA4cPCCceJYiWebgg0CCNoScuinPyXVQdyqj8dR7XLsMPngmlZER2WA9F5wewWN0euQnI4Ujg2lxPMs0/glaCM6Y3kwHlJJmBAb8Tu5hZpfc2Qs+6LwiGEtNTRXzMvKzY8cOATzoHOQaCDa573Rccl0EH8xAadGyBapUroTXqldD8WLFxNqcXV3wWo3qwh45vf8gxk+ejtY9+uLtnu8ir18uPLh1CyuWLBXyuGePHgIvbNmyGbVrvy7slDx58gjeIdAiL5LWa9euwXvv9RAOEIJT0sfiyIKuyK5+coCP7FLOyu9eNvKhnJZMH1AkCAGv1cbPNx7jl+M3kMfHC4PbVUcNT6Bx1ar4Ijvgw6B8rt+4LjwFFLDubpKBtmDhAiHUaXSQaSlwlekrVAgUImRcY5hWoCctoI8BtGH4fuFKrDj4AL2Hj0TH5vXh50QvHWfXAfpE6FOf4c5fIWj17kh0G/IJendvj+L5vHD54kms37ASjx5HYdSoz/A8OhF58hdCoYIF4OXmInXzyuZ+UYnR8GaaR+7cbK2aiNSkOGz/cS927PoNPXr1QZt2TY3zUzhRkDPETuOJwI3/MXQvDWkln332qQAVVFYUNFSQfI6eJxpqfCcFuTyYJ06h8Hrt14WQlYU+Uw+4F/5+TMfQo0PHDujVq7f0GraATUsAXkTgo35D4FmxCdr06o7KZYqBWaW7d+wUnhl64pSDgIQGVlbBBxUAhTjXrxz8O35X2bJlxV/bAz5oiJGXbKWYUWgziqEEuZa2mUYuhTrXYWlQYBMgmudymzxrA3xQcVj7rVavQ+TjJ3gQfk+kOUY9eYLwh8+QpnJF3oKFUbxkMXh7uhqAqxaJ0U9wN/QOwiKfIVGrRm7/vMKgKlTAH87QQaXV4syxcwgsUBA6bRLCHobjSVwyXH3yoEjRIBQLzGed3wV21uLFkyhcu3YF5auWw93wcDyIeIpUvRr5CgaiSNFA+Pl4QcObnfVp0CbF4V5oKO6FRyI2SQuXXH4ILFocgQXywMtNnQHgV6xYAV27dhPglzxN8EE5UKp0KdD4IEAgb9NrR286DSNz45NeTRp7dGDQmGIKBeUHZYqvry/u3Lkj0jLII5yP4GDzps1o2Spj5MN8v2kwsGYoO+CDhieNUypt5kjzHNKQk/mdfM1IMY06rssSsOa/r1y1EocPHRZGKr9z2rTPEBgYJDy3jOwQ2FDB0pHDM0WgRqOqQAF6o1lvpsPz51F4FhONG3fvYc2mzfDJ7YcFM2bBTZ0K7Ysw/Lh+IzbsvYhCVZth0OBeqFAkl0GWMjCSiujb1zFq6AgUq9ccHfv1RbHCvnBOjkHw8fN4/+MZmDBpGtq0qw13j8yqAjOeKKb8cN3KnHtL5476g8a3rdoCygBLhji92ASD5APyGXmCqX00qgkWqAPp8JJBCuUnvdiUQTScGLUl33Cf+HekO50ujDoQ7BJ80Mjjf4y2EEjw/9P7T8OWzjjZs64EHzTeSpQsgZCbIaIOg+CDHnbuMyNddNiQ/5lqSJBO4GwOPvi9jG7wG5Q6gDTk/KxFnDxpMpSGtJK+NBz5XnOZJNNMfpbgmVkK5DPloB4iCDa3KXhOmdpqbdApwDNgBB9mhijP+rmz5zBl6hRBc3OQQj1EBw7BOAf3jBEpRiEIxOWINcEHaalMZ6SBzPlk8OHp6anIVIBIP0tKTJLSB1XAgf0HsG37NiGnmPbGqA9lFf/M/aBu5js1Go3QL+Qx7iGjHuQzroF60tbIAD6sGObcgymTp5gAOWYAEAgRpPJ95L3SZUqLy/W4Lg7aGuRBRm9oW4laUKOhowd0yYi4fAI9+w1DjTffQfdB/VE8MB+Cjx3D1AkThfxlJIqDjhCmpBHwkO50kPDbGf2jA5XRLO4DbRACafPUQ5uEyOF/dICPHCboS4MP0aVFusRr37798A4KRExQNaw/H4noZ0/Rpow/etUpCl8Ar1epirnZAR+Gb2YIk4eTQlwWCFQ4VJqsFaDxQAFp7nngYaIhYhqO1wG6F9DF3cYX07/Eichc6P7h+2hSuxpYAiWBDwKUeOhSInHs16PoN24Z+gyfgO6dmiHQzwXXLp3Aj1u/R3hYBOrWbYXTF0LgX6w8XqtVA7Url0M+n1zQQCUMPyopDnOvjfRpcusv/n8JaaWlpqJt23ZCML35ZjP45FYhKuIBlq/Ygf0n7mLW3LmoVSWfsXaGSorChIeZIUtbQ0kzhr950BkJYVSJnjiCGA4KPAp+AhgKAmUKBI0p/r2ci0rvKEGgJIQI2l4AqWFYMOtr/PxXCroOfh/tm9aHnwrYu2OnSHlQ7hN/ReVFQZZV8EHlQ8FtXrPBIk2ui0CHwNNe8EFa2qolIc2Yl2oCPswEPAUzDT56MZVpA8p9oTeb30zFarXwPZvgIzk1CQd+3YeVS5fg7TaNEREWhuNnryIqQYPiFWuiXbeuaNagCrxVaUh6/gSnDuzFH3/8iXM37+O51gV5gsqgdv16aNeqDsoV9oM6ORnvNOmBxq83hG+AM05ePoML4Y8B/yDx3OB+3ZDfzxssbczQ/ECnB+LiceXQEYwdPwofTJuA8yHXcfx4MGLidChcujrav90BLRrXhK8roI2LQkjwSezdtQvBN8IQEaOFW56iqFyzLlo2q4ealUogl5uLACB6vQ7ng4NFdIlGHqMMlSpVFgb12XNn0atnL2GMEaixCJdeOxoWVPw05OTUJBoRVLzkfxoofIbeNhqpHEzz4/mgIcPwP1OVyKcsIu/+XnehHG2NlwUf9HpT7pkUjxqcMtEx0cL4YToI+ZLKWzkoEwlcaCQdOnxIGMZMXYmPjzM8Zn41o/RnghgaAwEBlN5JiIt5hmvX7yAFblC5uWHekm/hl9sbC2bMhpuTFo+Cj2HyxCmIz10YrXr3Q7lypeDj6oW8Pr7w9nSGSq/HiX2HMW3GDHTs2xude3WHhwvvekrCzWshGDZsKurXb4RhwwchPOy+AElZGfS20zhkWpy5bFHOQ/DBCBd5xdowlWfpT3FeptIRoNJYpcyhI4aggp57yhkJsEnRIvIIeYNpThTtl69cFiCUz1B2ykYuARMjYwQfBH3kNzqgGHXj/5ejofw3GqqU0QTFTCfk/1K30Shds3YNalSvIVJW7t+/LwxGyhd6rsn/lEV8jnrCEvigjOcZoFNEORhhoYEuwIfBkOa/U+dwnwhOfv31V+HFZ9RQKc/kvbBWF8d56KDh+TOvf6AhzbNjq8kIASf1v6XIB/UudQodQQRXLChXpo3J62dk07wZCOtASFuZ9jT8GSmksSwPni0a4DL4oPNMWUtDHUE5L9cukT8YQWO2Bm0BnkcCPepS0r52rdq4H3Zf8JIy7UoZLcrsTNiKfDCKweiFeVSOc/LsMB2R9gPrYggQeKbIbwSKpAV/S0cuv5PpqAQh6Y1oKJB4GWsKzh7YjTETpqNxtz7o0qcXCuXzE+nhp44eE9/FyCLHlctXRAodQSf1LpveEPhwXkZkyP98llFZ6nNrdXoyTeh4JQAmYCNP5ORwgI+cpKbFgnMLl28oc6sU3nzBaga9pVOpsGf/IejzFcRNz6LYfOERyuX3xufNiqOCu1T3UK1KVSH4spt2RfBBIU2mlwt3GSoko1LIU8BQyNKjLw8eIjJtepEZV62DNi0FL55GIurSBQyfMBUNen6E1l07oljBPPAwGlBa6LXRSIi6gcmjPsVv4V4YM/NTNK1VGb5qPUJvXsfFC2dRsEA+1KlXDymxSfjqi2+w//Af+HD8eDRp0QSerhrs2rIVYz75RCxJBh/s+EBvKg0mjri4eKSkJAvhJj0nDa527ZplaNSwEm5fvYxvFu/CubsqLFy6BBWLyCBJepZC2FJagDnLDBs2HGXLlRGKS3iaDDJDGaZh/ikLAuW6G9KWCk4W0Fw/10qhQGBCkEIvjjTEvfaA/h5+XL0Fs1edwbtDRqBn1zbwc01Puzp16qRJ563spl0RfDBSYZ4vTAVNkMpcXvKAPeCDXkl78mrp+bSUP8yvp/BjygoVCpW4tQ5X9KBSwDLEzPQaiyNb4EOPtOQXOLNnM/p/PAW1u/ZB/w8G4bWSvrh95k8sX7MH12JzYcXS2Sji8hR//LQbI2b8iHf7fIB3uzRGPh8tDh34FavXbUWBoIKYPnsi3FVqdG7QGbGxaeg77hM0b9cEvvrn+GXDKqzYtAdth81Ax84tBHB3VTY/EEycBsQ9wYXDe9Hn/dHwq98DM76YgaqFVYi6dQ1Tp62AxisQQ4cOQLnS3rhx5SJGjZ6O4qXLYeSEUQgsEIB7wSfwzZdfId4tD3qPnoBKlYrDNS0N4XdC0aF9ewHu9+zdK/iA0SamLJh7Uc3py7oPngGmWzE9jkYFjQkCQhr7BBn0FlvraiWfZRqxmaXWWQUf6xWtdhULJHiS064Y+WDKIeUeozHmg5EYerItRdh4NukBJ+iqUrmKMHbkQa9salqq6XQGQMNzY0y30qcgJSkKJ347hKcJehSr0QAx8XGCxgHeHviG4EOlwtaly7Fy8WKUrFYeRSpXws3wGPjkKY06r9dBk3qlkcvdGZvWLsOmLZvQre9gtH2rKzw0GmiQilv37mDyrDnQaFwxf/psDOjVGxfOp+esExzSoFaCPHMZKn8IDVilDjCnF8EHwYIlWsrPUp5Rt8jvJOAgb5AnaGzJef80vAnQGElmRIr7zD/T+KZsNAEfgEiJNQcfBBw0sGjEEuAS2BLUKNOuzHPdaQiS59LrAdO/kntOI9FSJyH5KfKX0hlHI5nGOR1T/E4CH+WgR5+ZBSKKoGgCwKJ7Gs2MHtCop6HNVETypDwIPphaxSg+B3W38mzKBecEzpbAB4ESDWprg7Sg/DQHH9RhNPRJX55tOvKUg99Jw5rnjDKDoMkWzQg+GLUxlwd0CPBsUm/IdS7yeyhbaAjLNGP0imly1NXU/ZQ/dI5wkI61atbCqdOnBI04H/mJ/zENmYY4+YMGOtdubTAyQX1niWZMPyVv8N9lW0Pmbb6P54KF89xv8jTpYk4zpmvHxr4Q6+faR4sIllQPBn0yUhKSMHn0NFy4fB1DxoxEk1bN4OqsFqmXJ44eE98lO+4IjukcJKgg4OJeMXLIWjruH8EY9XvBQgVFmrhJSrIFAhDYkPfobOa8OTkc4CMnqWkNfGTjHUlOrth65DhuJaoR4RKAyBQVWlQuisEVPZHHoNAoYMkUmeVI8/VE32RIZc0HwQe9QNby9S0tm4KNQs0IPvQpgPYZIu5ewKzJc7FsdyjeHToBo95/C2UK+8NZRZPCcJb0OiTHPcX5vVvRe8gY9Jg6Dx27v42i+fzhoZcAVfpguDENTy6eQPfeg9Cg2xC83acHihQOAMuHTX2RQOlSpbBi5UpjN5t5X88TBhAPX8YRD+gjcO74Ycxf+BNCYwti4ZIVEviQH9ZLNDNXupYiLXIHHhpfNFrMh06rE2lU9HbJ7SYJPhghkYUo00AoEKlQqByoaC2Bj22rN2PKgiPo1HssBvbphIJ+UtoVQSg9XcrBVAcKo+xEPujRYsqAcnDt9GjJ7UqDzwULr15YeJhFHiJdlN2JMjsGlviQv6eAZ3E7lTuFN9MjxDCLjtB7euniJaxbb6Ndb2bgo3oN09w+Q0FWalIqTvz8G4aNHoPpKxagQeM68NAkIC7yIdas3Yc1P53B2tWLUcb/ET7u0wP60i3x3uABqFyyKLz0esQ9jMDWtWuwYsN6fLttM0qWrISuDTqiad2G6N6/M4qUygNon+DM0QNYvn43tKWaYOK4j8HWCB46nahBko49OVALVXwULh7+GcPGTMEny35CrXpV4Ouig3NqEmZO+goPQyPRs89bKFstCHv2/I6PPt+M3Yd/RaUiGng6JcAp5SF+XPM9fjoaglJN3kb/vl0RdfMm6teoKTy85EN6vGXwQQBIA8vaflIBy00HGP2lZ0/qiielqcjgg6F+eqRtzmMSubTMNS8b+WBtlSV+I3V1ep0AFgJ8mOV5cu00Eui1ZvRDaRTSoKWxJNNBIUqE1zAs7L7Etno9jp4+g30H96NKpXLo2KENLvz1F75cuAg+uXNh4fSpAnDOHDoF27f9gqbv9UC/kR8iMJcTzv78IyZNn4u2o+eiW68O+GnrWhzeuxM9e/RD61bt4eLEL0hByL27mDxrLpydXTHv81nIk9vX5FMYqaAxxL2SByNUjCzK7ZCtnVdzQ5p0IECgXrA1GLlc9d0qHPr1kMg/p3efOfDUQUJLqCAMWtKU/EPwQONd2e3KEviggUQPtBz5IJAhjRmhoHylAc9hC3xw7QQ75jKUv5OjMNZaCcvfrDwDMvigjuX6lW28uTbKUuoDS+CDPCbXIQiarVpl0giE4IPzyu356QziWeUgT2cGPhhhsqXzuT7S0Bx88HfcE+oFZkWYgw9+J4156iLyAz3ucl2DJb4g+KANw1RMeZjzlpB4CtlCsELgpQRs/A1rWNipTG7Jzd8QfBC0yt8qyxyZbtQnXC+jLLY6fcl6zBbN+H6ZzwiwGQmRO6URHDCyoXy//L1KmpGPyd+S/NDShYq05Ec4deQE3v14ITr1/BCD+3RAmSB/Y5os+Yx7Ja+NtJDoBRFlpqOOBeYqlVSTqddpRbcuHfQCYJrXWZrvE1NRjxw+ghkzZzjARyYGjEr//IpeCxc8faGFk0tuOLsoik0zs35y4N+znHalvJJcbyjaVekQp/bEd7+fx7F7UUhQuaBssbzo26ISKmhUyG0wuqpWqSJQv+Ttt10N8fx5NObOnZMBfDC3lsactZ7U5gYejdkMkQ+9XtyVEffiIRLvX8TnXy7GE/cy6PHBYNSvXgne0EKDJKSlxCPkaij6DJwEuOTC/KVfoHy5YvDQOEndpUzoT/CRCF3YVXR/rzfy1OqAzgMHoEr54mDFhpTGlT7oyVyxcoXUoQgQiidb4EOeVwURipc62JhZuWbvJuigkKPXxVIonJ4PKhvmIbNmgkOOfMjeQqYVyUWqNPQohIzgQ68DVFLkQ4CP+YfQsfc4DOz7NgobwAeFn6nnUSXW/9VXX/7PwIcx8hEWDid1xoJzehupuO0ZjHxYMl5ohNBrRK8pDQMqDGseVgp90phREqsjM/Bh1vtfnic1MRUndv+OYaNHm4KPxxFYs+ZnrNj6GxYunIe6eRLRunULtPhoOlp364Ri+QLgoU+FU8wjHNm+CV8uXoFPFq5EtdoN0LXBW2harwHe69/VCD7OHj2IRSt34JlfdXz7zRQUTIvAdzMnY+32Y7gblYbCtRqj+8C+6N6wEkIP/YxRn4zByKW7ULt+VQE+NGlJ+HzyfPx1/hre69kc1V8vhHXrdmLTqXj8sG01irir4Yk4OOkf4M9D+7Bu1wW4Fq2N0aOGwC8tDXFPngqFRUPOHHzQ4SDfcWNOXzpB5G5HTHsgD9Pbbwl8UNYwCmhpUIFnZvzydy8LPhjdpdyzxEsETUyXsBT54HdRuZNXTcCHHqhYqaJQ+PReK0fw+fN4f8hg3L93E9A/w8XjwZg0ZzMq12mNfn06oUghZ1y4cgFfLFwEXx8vfDN9CjRwxsCeYxHx4AUGfdQHbTs1hEb1DOG3zmHpN+ux4WQ8du7ZiLN7d2LT6sV4b/BgdOjWHR7sgoNk3Lp7B5NnE3y4Y97ns3MUfNAgYdtxeRBIJCclw9eP6WTWB41/PstoO73JjBSxFoi8I0c+ZPBBpxHlF/fHFvhgp0Ea9oxYUAfI3a7IX3wXPclyVCAxIRGBQZa7XVHOU75Yqkuhx5cRGXNj2/xL6ZSR7iCS7l7iXDL4IIiQW+PSScIorT3gQ6aZsjUzwQe/jw4C0o5ebeodWYZmBj5YLK8EnebfQeCwaeMmCXwolDIBBz3l1P+ZgQ86GWhss84hQ32JQZ2agw/WVyqjR7Kjj1FGOXpuCXzQAUb9R2cb0+DoAGAUkeCD6+A5Z3SFz9ChSJ4jzai/5MgH9a+1QToQmNqiGelCPmNUldEYzsc9Y5SUzmH+O9fGufhuecjgg85HphIy20CKMGiBlGjE37soIuh3XMpj/JxP0ax6RfirnYzOV/IZo1AnTp4QUzZv1kzwfJOmTZHLK5dIVaYe5ru5F6wfOnH8OAoWKiQyRUw6QVogAPeZqYn8nSPyYduSebXBhxJoyN9hkoIlnXSi1igXT3zzx038FhqFArk90bZCfnSoWhBMEnAzRj6qYMCAgSY5kdIE5kRSCU/SWx07moAPCly57kOu+aBXgQVg1tom8mBTGPDA87CnD9Z8JAApD3H08El8MnMjWr4zEL3eaY2iAWpotNF4EHoFKxf9gK9+OIcvFn+Pji3Lwz+Xi9SH3kgP+Q8EHwlAxDV0794bvq+1QedBg1C1QklRZK2MUPCnAnysWJEe+VCCjwwdixIAfSQuHP8d87/dhZCYvFi4dJmIfDCUKYadHWGobGio0YNgnqbEcC69RVRq9HwyBM2CL3YIIfigh0v2llARyRdB0vBhIViGyIfuLrat2YopC35H176j0b/vW8ifW4p80IPGyEn6UGHUqE9EKsH/KvKRIe3KDKPRKKAwtjaoIFgEOuqTUfDwTC9kl58nfegd5TeQfuY0M5+XnlyGlrMMPnJ5onDhQOyyVnCuB0Tkwxx8qBMQ/zgca9bswLJNv2LBgq9QP78OLVq2RPvRX6JV544IyusHT10q1LGP8PuOTZi7aAWGL1iO115viK5vvI1mdRuYRD4IPr5dtg2PvSth0fLZyK9PwYvwMDx9FovkND1cvLwRkMcPAc4puHJ4D4aPnmQCPtRpSfhs6nwEn76EHu81Rd36QWJ92y9qsX7rKgS6quFlAB/HjxzEmp3noC5cE+PGfCCiLHJT4goVKgrw0cyQdkWjm/xJT7SlQU+feZ3Gs6hnwtgzj3xQWdJpYmlQCdvKZZd/87Lgo2SJkqhUuVKGeg7Oz9Q+AiRrjQ34jPBIr1yJQ4p0GEY+UlJTM6w/IT4ecbGxuB96HYh/iOkffYQf9p1GvKsvfPL4wlkDJCUm4NGTp3B280at9l0wcepIrFmyCo/v3UXfd7qgdbMGcNLF4Nnj29i1+TA+nrMPR4/vxuOLl/HFzIno2LcHOvfpCW93Fdx0ibh++QY+GjQR7Tt0Rr8PeiAXm2wo5ODaNdmPfFAH0LDnoMylUTNxwkTcDLkp9AsNRPM6GeVe0+CR6xZYI0ADmsYla+L4H+UVI2Ucyla7lJXkM1kemPOPstWuzF/K9sjKyAeNQjqF5Na/nItGKlM2ef+GHL2iQ0lO1WH01dbgu+SUUHPwQRAlHE96iBbqdJJQvtMYJaihbKMOJnBVRj6Mukixd6QdZWeTxk3wIOIBmC7HQScNo1eZgQ/qKuVFhubfJBpFFA7Eb79b7nZFXaMEH9x/Oia4j2w6QNBFLz7PEVMulca28l3m4IM0I0Ag+OEg+Bg2fJiIGsgZA+bgg/tHW4XvY4SIMov7TJBBhxWBLiMb/6uaD+X3UF4QgPI/8hHPBp0UXAvXuXjJEhG5l3mbv71siApz7xhxHjhwAKbPmAboUvH8YQTWz1uAb5atxrAFq9C8QwsU8veGuyJLhDTjt8tphHQK0HagrUE7Q6fXC9BAm44pyUxTrFSxosis4GDUKbMLF0U9afkKGDvOkXZl6/y/2uDDpuiS/pF3ZWhVTgjVumHByfs4FRaNRqX9MKhGQVTwdhGtVUUBqkq65IpCZMuWrTh44ABatmqFDwyeF/lVPLSjx4zGi5gXwoskhxfZCYFAw3wwD5IHVXlAzJ9hPiYNbQKa9L75LIpOAnTPEXr1NrqZ/KSbAAAgAElEQVT0/xRvdOwlvPOlCrgi6ekd/P7zFsyatwFFG7+DMZPGoFiABzydDK10lca+3OFJl4rEm5fRs/cAVG7bA+1790DxIvlEDUn6BVvS6kzAhwoQaVenraRd6RMBXRRu/XUJ3yz5CcF3VfjGUPPhooh8COW6fLmILInOU2aD4W72IW/Ttg0OHTosCt0GDTL0RmeajF6PgwcOSp1ODCkFFM6sXaCyIe3kS8/obaXnys/XD1f+uiLAzNwvFDUfeinysXXNZny57iK6DBiK995ujQBXYI+i1S7fyVxhCjkqCHoEmSqVlVa7zAklaDLvUEWeIT/JaVeZRT5ssTu9YYxU0NMlC056i5gbTmVF4cnIFflMbm+cWbcr1gqw80yWwYfhng+L3a6UaVcEH6PMIh+RD7B2zXYs27gf87/9Cg1LuaLvO92R74330KVvL5QrWhheOh2SHz/EzxvXY+natfhi4waUKF0JXd/olCHtSgYfkbkq4tsVc8AyWyobE/xsqPm4eHiPSLtSRj4IPj6dOh/nTl9Bj+6t0LJFVezYdhBTV/yJn/bvQpl8GnioEuCUFoHdWzdix283Efh6Gwzs/w7YZy0dfFQwgI9mgpfoibbaE16x0VSEjARyyN2ulOCDeb5yO2lb/EGAYrXuQw+83fnlu13JfMZ1sACVnkqeSRqhNBqyAz6YllK5SpV054UKCLl5EwsWzMf9e3eBtCT8dfYsHj17gUSdHjqRAKHFnfv3sX33L/DK5YOhw0ejevXK2LZzO44f/xPtW72Jjq2bw1kfg8cR17Fp3R7M3HgZ+/Zuhueje5g44gOUbdQCXQcNRInCPlAnPMPJ38/hg+HzMW/hctR/IwjuvJ1VMV4m7Uo5Dz3w7FZHY57GJovFCRJYK6isn2D6KmUQHTXpBbXSTKx9oHeWnlg6YZTF0ErwQc8wjTrL905BdDAzv+eDaV3yZbR0BtF7zYgBjTQ6NOgllhuKKLtdDeg/QBhbTB2iHGQ6D9NozNNqaSB/Pv3zDAXcMvi4FXJLvDMlVbqAUh4EUdQd1LeUtQRLBF3UD/yzsriXBuPSJUuxaLFUY2EEH02aGOcjDeWuTULvHDwoai/Maz4oYylXLQ0a7wRd1B+sX5BrSsyfNQcf3H968Gk80/CVW+0yQsb6ETouLEU6LYEPRglkvUPaUofT6WENfNCeIS0ZdWDEgfYQ7SLqAXZ1Ii9xHQTDpBHXSZBIpxgN8m0/bsssaUTUethzzwedbdSRLJCX7/lglIkyhbUwLDgn6B8/YYLxnf379RM8RvuFo2TJoihXNgjxMZE4euQERk78BlXrsu5uGIoFFYCL2kmkXMn6gDLWWpdIzkmgf/HSJZMtVOoS8pIteUwbkbQleJLbV9uS21n5N0fNR1aoZcezWU67MpszWe2CWI0zfrv9HNuuPkYsXNCpSn68V9Yb7P9i6TYFetMZwiaKNb+zgYqASpQHXdnTmV4cFuKZDyoIFkYq60jI4BQ49GwYvZJ6PapXqYJ8fn4Ii3iICjVrw9tLDVVaJA79fAATFu7CW/0GocdbzZDPOQXnjv6Jbxcsx53HCfh8ySJUqVwSXmonqV+96Oigx6OHD/E48rEICQaw2w2F6PYd+HbxMrwz+CM0adMCub3cQIBgTgebkY8MX5ksukdFPWK3q104eOI+5nz5BV6rkH5TvPwT9uc+duwoatWqnWGWTZs3o0GD+kLgnjx5ShSuffzRR1YvZ6LSJG0JPiioaUzLg/SlgJJBH71JVED9+vMCKkaVYoC0MCz5ehF2nI9H5wFD0KFZffgaul0p7/mg8U2lRo8FFRwH95UpIRTicr94a/d8EHzQ22ee48x5yRcZwIfZPR/MJaWitjWY101jT14fn2UqAo1c8irfbX4zL+lFL5i1vuwU/BSkWQYfmUU+AFhPu3qANat3YNnGA5i/+Gs0reaLH5Ysx4ajEeg+4H20euM1+GhScPbkSWzZsg1alR5TZ0+Fl3tudGzYDQ3rNUH3/l1M0q4Y+cg++EgW4OPM6avo8V5HdOncBOdOncPISfPxXp8+eOedN+Hv7YYHNy5h9bLliEx2Rdu+Q1CrZkURUZTBN4GGMu3q+InjeKfbO8IzTY8eUy8sDaYzyWlTlsAH02QIUGjoMfWGytnSYJjf1o3WLxP5UPKZXHBJLyHPMc8IzyZTQGz1/xetdi3UfNAYUnrbaUBFPo4U83Fe08F0Si3bdeD8lb8wd+Fi0Wr3mxkz4aJW4c6Ny/hh7VrkKVIGrTu8hYK+Lgg5cxQLF62Cd9U3MfTD3vBNisCC6Z/hQqQeb3R8B63qVUBc6Fns/OlXXI7KhRlzZ6CInwZuTqY2Fvv9r1+3HgeyUfOh/AYl+ODf0+vM80eDmZ5nOlWofwhEKM/4nzLaIM/Fc00vOX+j9MTSkJblGWUnPezWvPaWwAfrE+SLU+n5JdhgTZ1s3DMtR76F2wg+wsLxw4YfhAylQ4LPE3wQsLEQnDpBHpTlTFHi7dHKIYMPuSsj/40RjqpVqqJefalQnEMJPrh+6mv5ckH5GfNLBmkwUk8o26TSQKSTiYM0o0HL787sVnjqAtKehjgj9JTLQu/8H3vfAV5Vkb7/3pLee0/ovffepShVsSMiFmy49rL+7HWtu1YUXcWG2MCGoiioFEVAOgRIKElISG+3t//zzr2TnJzce3NDWdn9O88TS3LOmZlvvpn53q/Ony8sWjyHee9TM6+8q6Tlg7E2VPpwTLR48DllnQ+6+7APrhv3Gr8lk8J4Ax/0plDeO6QZ6e0LfHAfcj+zkW4EG0y5Tpcr0pMyD/ukEM7zjG7mBHi8n8gPdLtqqQUKPuR3lEUGSR/SluciwQe9RnjWcH3YpNsVK55v27YdUyaPx/RJw7H/j/V48vk38e1+K55//SVM6NMBccFBXuU/WvuVNWCU8/H40jRJ/0sXMhkc73PuHgU3ZUTKCRIctUSr1vz9L/DRGmoF8OzJgA8XNKgLisAh6LHs513YUVCJXl2yMbtvFgbG6BDlxRWIKUx5aFOD7stXmsICszkwXsNfzna6rdCtgsKB9FumRoYaQmqgKCg0xIaI2hNmHMs/gJ3bt6Pe4YLZYoPV5cDRw8WwRaXh7GlnoW/7RJTlbsW7/16Kl99ZicjEJMy8YIangGAUdPpQTJgyEr16tUdlYT52bdqIysoqpLTpgFoLsOmPXETHRmHG1LPQsW029J4Adone6TpGLTr/zSBpeQD7ivmgRm7c+FHo0D4dVlM9Plq2Eiu+WIcF116HsyY2Bxg8+HgwjBs33u/q89DmYcaLypvGlkI1D0SCQ14UauBHjRoPbZmyj5cXzen83ty5c5gvFTAfw30334mahN44Z84cDOzZGVFotHyQ96RmjkIezfjUFFKQI/jgoUP3BukSwcOYhSTVgJUHJjWVFASU7fMVnyM2LrbBWuMr2xXdFnxp1/g98hkDDf2le6QFpLEYm3sUBB+MOfBVeZeXJ90eTjn4kG5XX/6Ev92pjvkg+PgMiz5cjWdfeRkTB2ehJO8g3n33U9hdeuiCg2CDC1VGG3RhETh70giMHdQTGpsDU8dcgpEjJuBidczHok9REu22fLAiBKPWZNFLt3ThznbV3PLhgM5uFeBj06Z9uHTO+bhszjmoKi3E1599ggP7chGbngOTU486owNmG9B/YH9MnDQGcdHhwpooQb0afFB7SVcPris1xVKQpraU/voy3bTyDPIGPijskaeZcpKaSQIQ8ir5lmCZ6UUpXMrUkb42XRPwsfxL5D/+JMJystGT2a5iCKOa+loqs10xexHnwkZeonVNCT4ovFDg81fh2Rf4oCCrDl6loocWgebggyYtezPw8a/HHkeoTgNY67B543qUVBoRHpeE0KBgVJVW4nBBIcbNmIF2OakIdtVi+68bsGb9VhgcQYiPjYHFWAOTHeg1fBxGDB+ICI3bUiwpQo04z6s2bXKaWHQ7ewLOx44Z00B2Wgho6ZbFTtXroQYf8u88fxknwXuDPyOGj8BZE5vWDZLPcr+Sf/gcA2f5Q8FamcKVfEMtrDfgIr/jDXwox+sv4JzPyQrnt916GzRajeBLZgoi8JDgg4Kx0iWZfMVn1HevGnzwDqaFgJYF3tWMQZD3NoP8eSZTecXzTal0IYjjWUyrkLQoUtAnqFDyGfeMBG1qtyuex8oAbSVNuO8o8EvrMs9QjpNxEdy/3KO893kXSEuWtHzwbqSiiaCCz0hXNSX4ILiiGzH5n9/gc9Llxxv4YPpi5b1DMEalqi/wQfqzP6Yk5t3JO5igiRZ1CuW879mnusI5zzFaP1pyOSKtTgZ8KK3FBB8cL/ukDMB5NgScP/EELFYTbr35BvRsm4LPl7yJZxd9iJroHMy8ZBbig/UIRjA0QfEYNmo4hgzqhnC9+7xmbJS894V8M25cQ+0UueeLS0qEqyj7JD39ZSELQMw9JY/8BT5OCRkbP3Ky4KM8JBpfHzPjq9/2wlhRhgtGdMSs/u2QonCJUMYjULjkRewrEFSOjIcJNyCZjwe5t0YNBg9Ape82tQq8PBvjD+SbREI2OK0mlBw5hF9+Xofi8jqYtNFISsvCqNHD0CYtDsGaeuTv2oIfvv8JW/YVwe4pweGig4crFggKx+xLp2HY0J7QmatwZPc2bN3yB0LjU1BpcgGhcRg9ZgSyk2MQIl20FIPnxqOmkVpvZbGiBvCxTJHtygUh1Dz55OOYPGU8XC4HNmz8HcuXf4us7BzccOO1DSZNuWl5wFKboyy06I121GTwcpNZR9TP8NKktoEB2HQ3Uteq4AVGEKBOI0uNyR133A7YLSK+4I6FN2PIuXMxYsokpCTECDcZVjjnActDRV4ytE5wrdUVzikscqwEQ7x0RNEjj8k3kK3A7xPo0SQfSKpdb9+kWZ2ChTK/eyB9n263K46J+0hdxZ5jc1gdyNuxH0s/+gizLr8YHbu2R4jWCnNtlaivsXbTHpx/2eXo3i4FeqcVZXm78MtPa7Fp9yFU2YKQ2aE7RoweiYF9O7oD0O02/OvpxejYoSsGjxqIhOQowFmHwwf2YM1PW1ATmoFL5s0WqXZpHWwIFxNuYA7AXI+Cvdux9JPPMfGyG9GuYzbC9U5oHXZ88cVq5OeXYMiQARg2rDfgsMBaXYKfvv8eG7ftQ3GNFVFp7TB41FgM6dcdqdHuuCtlCxR8yOrB3Ic8V5QBo4GCDwoM5F3uXwJffkMdtC3GJmOKNJ6A87FjccNV16DcG/gQGWPcjVYHFiOLT0jAdddd63a5aN9BCAG0GFIAUIIPuonRqiEBEJUJ6oQcvsAHFTxqzTy139SaewcfdLty4mjRMXzzw48ID4vAxeeehyCRwMEBOB0oKynG0SOFqDbYEBqThA4dOyIpNsRtMeaP04bywkPYs2sXDhZVQR+XiT59+6JL+1QRG9eQbdBDD55lVIQ0xIh5SNW5szvblRJ80B2Kgg0Bi7emBB90O6GQSboSQJC2/Dfdfalo8HXv0C2GAj0159RIU0nCM5JuMtTiE6hKlxnGSsgip+rxnArwQRAhK3HT3ZDnqnS74hryd0qvAGrOCQ58gQ9aXnjW0uJC2lIwpvWQ6WS5Z8jn0k2HoJdnD4Eh7wGCDF+pdkXMh8LtSkkLNfgguFNnrqIrMMdFwd1X6mvlN7nO0tIiwQfBOZVo0hIun1dXOCeAZV+iNouiKcEHaUIXLYItNhlsTnmK/flzu+Je5P3P84byC3mH6yGL+MkulXU+Arlv5DOrvl0lXPDoyqXOPePtO0rLhwQfW7ZsxapV3wrPEVpfePcyFoWu6zx/qOSNiYnE5MnjkRIVjrUrV2LrrkMwsUZZQwhqKBCSgsnTJuOs8QMRGaTOEMqixw+J9WxI+e8mpqAJafzM0894TQ7TGnqcqmf/Ah+nipKe73gFH+pAc1WdD77KLOAOjQ4Fukg89ksh9pVUI7muEFePaIdpAzoL7WeD167HAsILgYcTGZnBc/4aD3ReqLR88ABlqkj1RqKGi4ckNR/t2rZDyfESIWjSZ5ZaDW5oaTL12lezwG4vTymfUVtyAnlf8UkCIx7UnBd9jpV+sgJ8qGM+POCDQIyavIzMDJSWH8fqH3/E5t+34PZ7H0J8XKTHFcx9ad+08CbhNnHFvCv80pe+xtTUK8EHL04e+jzoebBS6OHBwx9eyMrKtTSj83KTfrY8KHJz9yEuLh6DBw+Ew2YXKfe++GolZs+/DF17dRMCCjWaX6xYIaw+vJhpVZCNhz01ZDR5K2M+qJHkwU+tVmsLB/H7Mrc+L1a63/Dg9JeGkP0phRfyGIXN1oAPHtQMNuSBRf98ZaN2jW6HFJTIr62yfCxeBFdUuLgAyPfUrtIsT/etgEGZP55u6XxRBen7fDzQ5/z119I3FH+X4IOKCNKVvE2fdKXlg4IiNf3keWo/6a+vpJkSfFALSSsttb48r6Tlg4CSvME04ATmFPipUFG6LvGcslgtYi/JdJWPPfaoEBLdFc6/RP5jHsvH+0uA6Eh31g7P+UJ/be5BCtEU+HhGv//e+6KAHAOeeY5wDlx3WQSRgIGAhHOkVl5aVCV53QHnbzap80FrHYVRCmlyX9HHnt/i3uT+/o81H2cpBUFaOxn8TAuUsnlLtcu1J03o/uLNsi7BB0EoNcTUsnOe0rrK84HrSz6RgJJ9S2srXTx5hxHgSWGaVgP2S5DENafChP9NmvNd8pk3//PWgg+eY/yedHVVxnzQIsezhPOizz4tH3RjoqafZyd5RWYuojJH3KeeRos1+Zr0IKiSqXLJ/4znoKsWPREYV0K6Tp8xXcSq0P2JAjL5jtZE8gzvDX6PQI6CNfmRnggMhFdaB3n+8Rxk4x7hGAkE1W5XBD9UGlFA5neoKVcmSnHfO7nC0sJ7yltTx3yonxHgY/wEXH/D9X7ZXQk+qHyjVYD8IBv5huCPIIfnBvchZRQGpEslG+9x/o10JY/wHJIpl6W7nfzeKQEfihkRjNCCoLZ0egMf9913vydI/yVh8aIFjfuEfMZ/UxYgz9ANWR0TFciZQcBJfrRarPjiS7esIU2dpaVlonYY41e5h9WpwAP5/ul45i/wcYqp2hrLhyeWFXS3sml1MGqCsLnCiX+sy4fJqUGHujxcO6QtJg1k9U43/GV2IGaoYiOI4MXqVUvo5fLhAcYNzk1IhueFrKyyzc3LTCYUAijMcvNKn2wKl7ygudl4EQeSkcYraVsJMLxpGihAUBilRYZjJs0bQJHn++++8w5+WbfOnd1LAXLOv+B82G12AahmzpgK2OtxOHcXVq/6BdlDzsag4b0QrtGIVL4CfHhMy+pMVuq5ycqsSvBBsz2FWtKKZndeuARJNL/ykFH6u8vijTIGgpf4hx8uxYABffHGGy/DXG/G888tFrEnAwb3R0xsdMPhwguJAExmzvJGd28B5yfK+hQMqLHhhcdLmPT3Bz4ofMl84uQ3CmfkQwqZgTT2Q2GVh3YD8FAIyryIaUmS1WJ9xSOIvtSpdlXgQ46HFx4v2SZCcCCDVT/TksB/It882XfUe9Bztig/K8EHwSatb7JwF8EHLRMsFkjLGteDGloqN3g2kW6SZspsV7QoEbxINweuJ/2feSbxHKOgxLOFSRz4Pbp2STcPXubUfFPB4nK6GvyXqf0V4GP5F8h//B9ut6v3mxcZvOvORvBBgYFzkfFWFHopJLJv1t0hgBDNBVRWVYo+KQCqQboSfPDi57lJ4ZAxAQRF0j2IyhHSiAInG60iPjNBSV45DTxDRQEzVHE96Z4iXXga1twFIQRTIFRaFri3CT4oDCtj1OR7BB8UIjhfasF9Ffd8+6238cCDDwjwR6C5/LPl2LtvrxCiJeCX32TgOi1gBK+yIJ60xlMw47lKTbh6b6rBBwVtZfE43ndcTwr6BBycF79B8EBtMc9R8hTnTOsGXZDYL+8QWmfY6N5DLwCeN/wW+Vi6yhKgS7DOe4B/I1AibzPejzTi+c7znzxDTwMKn88+9yxWf79aKIm4f3hHEHgQ/BAgcc04dmr3eR+R90SQsIJPyGekFa2I5EV3IpqPxL95T8o6I/we911sTCxWfbeqmTKRffFu5J7nvuS5zjTyMhsmaRAQ+JgwQexluZe8VQJQgg9aJhlno/QI4N7kmU/+4B3Au57un1wb0lY2WRuLPM7YDvIBrVG8c5XNH/ggYCPdyFvqRj6g4kLN27wDCXRId+Ei7FkPNfigrML7mTIKzxjuQ1lDi7IWeY4AlUoz8kmg4EPuE46X4yZvUNH30osvYsTIke5paCBq6SxceBNiY2KEDCfvalrZTtj96hScUX+Bj5O9yFXvt87y4ZYCmN3KoA/FMWjx/tq92HCsDp3bZSGmcAfO65aBCYPcQcNsNN1LjbnMdtWaKVDoowBIjQvNvMqMFtTayXzr6m+SuXlw8kCnkCsP4ybPnQJgEYhZkyZcbjQeijy8mzaiBvdAGCzo9tuWA3OjEL7vzqhBe5MNTocNZaU1WP/bXkydPr6xMCIgBBW6XalNy2r6UJNhNpnwGANxPRtT0oz9qeMbCOwaM4U1X0Fq2h544D4AFjgdBtRU1uHXncUYOLgPYiPDRcYzbzKkL17gGKjx9Fn5uzVMBIgLlZcwffRb0xgUSAHNF595+xYvaVol6Dvsq3F96MogNdc+H/RR54O8fbykpEmGZa5PMze6k7FytIZQimcFO3nbW6daWFX0MXLESHEJEmjSHUrWa6HGkVpGAj26JyndBGltpMZN0oyCJunKy4/7lW5t0i2Le5MaXioyqM1UNvbFi1Fq5il0eTtvKIxceellKF+hBB9LgCimlW2cDC2AFN4IkBoWWDFXxkERCFMYCrTxrKSwQCGHLg2cJwUjanBlBjv5LUkzXvqci9q1MtA+fT4XAJikCwoDvwXNrryy2ZEpDxNapdTZc3jfUBnirVGQ5Q8FOwrF/s5v8hLvDiXN+F21hZEWTiq/qKSQ2nxl3zwHeA+qM0/Rqs/7jQoRNgr5LZ4HgLCC0+pCoVtZy4FCLnmR2ngKhy019sVzm5nS6GLFeSgbzxOpjaeLGfcRFSXKQpXkQ1pgyKsEHxSIaaFm1izGzHDP+XOTItAY0H8Atu/Y3gDepXKGYyHwE4K7WnhU/T/BPoGTyJa0fTviYuMaLhzyEDXpPMebNRcw74p5QtGmjNnxRjsqI6jkEIUBAxBmCYyo9FAr2UgzAh0CNn+N7ulUfniLyaTigHvYX70PbwWG2R/7lsoF/j/XjZYwWmgoo/Dso3WEKZTZyNPSdY+0lbGNBMFUVBKgBNKoFJHuaIyjIW/4CySn7Nandy8BVEhugvCpU6cF0tVpeeYv8HGKyerd8kHbhrsJL12VJGHX6FGui8B2sx2vfvITrDYHLjl7IOq3/4YhGckYO7h/wyiJ0KlhZCPD+TWhednQ3GT8BrVvym/xexTe/Gmw2S/faem5xsG2WPvwhKjPOXADce4yeM3bh1ipmJogxsYLknssIGL8qqJ4QqPqcjWbv93h1oQ00VZ6Cfxv9pznGdKM/anXiZovjs1Xo6ZJ9CnW0F3emjm7NTqth5eUg/Bwl5dxye+TZuyTYzkVjd/iGvijv7d+SA/Oyx+fqd9T8qyvsUuNlb/6AuJdL+ADUZFiT6mrbos1YBEGZfND41NB11P6jZbQqbe5eM4MuU6yYq7UfCr5Vn3+eFsnCv18TiZAUFbiJf9728Nyb8s+1eeUpBHXWmd3uMHHY7R8ZKGnF7erlniD4+C4lNpdn+vgoRnPFs5X7ieRTtsFBDEjjVaRi0/s28a93uKZ7Y8BWqvcUXyLc+TaCZrp1BE+jQ/K55TD4Hx8nRukLeng7xlfZ5DkDV9no6/z3dd5oD5b5D0h+vcj3JIeHL/6PFPuAX6rpSZp63Q44XA28oZ8T0lbX30q10kMW3VX+3V79jzPcSv5TK4Rv9dknfzQRLnP1X363E+e74n9pPHsJz9nUKv2HZW03u4wJgOx2wRPt3SntNSfuAOcrdTqsfSBvKsVDKLkbcoG5OWG88ypkOFCGmW4BrrqVHeOD8ZTyxBizbUKgqvO99bKey3x+8n+/S/wcbIUVL3fHHw01bp7686i1SPPGYZ39lRjw8796JcchvOHdsSRjWvQIz0Fo4Z4DxA/xUM/dZ/zp8UIQMPRTKUvN5EvDV8g31QLkC0JZgFoE08dwfxfjqKf1ggerXnW3yROB11bEAROKU29fcwDPsqefhYpdjuCEhMBrUZcDgSpvoVOD4IV1eZPhHlOYGZCU+Fyj80bD3g+yUvFvxKiqfLD7/gVd2+zPhtQ/AnMpeEVN5BumYYt9eFZLJcLTqMRdXX1qO3axQ0+VJaPlr70H/17a/ZUa5493ZPwNpYzaXyne/5/fd9NAV9r3hIvtPR3X/Q90ff+29arJXnjZOlwsu+fBnr+BT5OMVHV4EMo3H0svJAtNFrUa4KwpV6Lh9fmo9Zgwq3D2mN0egi2rF6JDlkZGD7Ue+DXKRv6GciYfg+6UzbxU/ChM5V2p2Bq/5OfsFhRu3IVql5+Ffr8wwh2OqHzgzpaFOxPAZFEbLQ/4OMFZAT6jnJ4p2subuDmewK++m34vRrwNAxaobhpuJzd/TT06enWodXCFBWFiKGDEN6hPXTt2yGobVto2mQBMTEALZ3iGy1bCU/Bkv5vfqK1Lof+MHoA/N4qIqqWtUnX6r5OVDkTyHuBPONrYq2hV0vCqoLVlbi/VTT9Tz58MnQ72XGeSN+B0P9ExuXFcKE6+k7kq2fkOy2DDyE9n5Fj9zaoM67CuT+7B7NbWXRBKDS78F1eFd7bUYzUhFjcMyIbPUOt+Ombr5CTk41hQ4f+uQtwJgvYrRmbv2e9HUCtvWz/3FX6z/Z+Igf2f3aE3nuju1hJKWx5+XDV1QngoQlE8j+dY2/ZONq099Y+fzrHrhRyTvSe8MdLvv4mf+9wAlY7jIcOo/DLr6g7kk0AACAASURBVBBRXY3YsDBoCThiY+CMi4MuNRlBWVnQZ2dBl50FbUYqEMkKOZ6834HQR86tJaNXIN86U58JZE+fyFoFMl9vPB3IeFojyLeGP5uhFy9SobpvfwLpycwlEPp5lYa8/NIXHytpc6bde/+p8ZzIGgUKQk7k23L5WvOuik2bsfGJ8tJpeK9l8OG7U5fMIOvhW8bj/NntjAMfkiDetH9WbRAq9aHYXmnAx7/sw+E6OyYN7YFz20Qiy2XEjwJ85Ig84K1urRHKW/3x/09faM0h0BoS/bVWraGW+9m/aNZ6mv0Zb5zudaKPttUGS94hlC15F7VffoUUo0lcRYytc7JoXUQEdPHx0CYlQJOYAFdiInSpKdCnpkGfkQpteho0dL8LCxMueC22/y6FXIvT+TMeEGzx30zHUy0Qn+w+OdMUEifLVIEK9Sfbz6l8/3TJB6dyjGfQtwICH8oyFQJoBHA+/0lzPGPBR1NhyQ3XjLpQ5DmDsfpwBb7fuAdJkSGYP3UwugYB8Q4DVn+zUlg+WgIfzDzETAfM1iCzwhjqDVj02iLhDsFsLq2t58DxMc0dMyowAwOzKjAFIFOmnvJsLQEwC7PjMDNOS5WPA/iUz0eYtYZZSpiFp2lGEQmvVYyv0qQxmwwzl5DWpLlsTGvMLBpcG5lKt8kgTvDiYRYWBsm5M3c1b6QZU/ox+4u3dMxM/8csOCedTtYP0ZkykxmAGAzH7CaBBrx7oxlT9soaBQuuWQCd3nfgbFV1Fd54401xVDFzTkJCQpNRMtMbsyy1ptbIyfCWfJcpIzkHpnRtKd86gxbJj8yM4y2LCTPbsHYAAy35PdYs+DOa372p4m1Z7MxbzYjWjJ2ZZLiGzHA0avgIoLYO5vUbkffQo0gqr4DOyTiX5qpuJ13EdDrooqMFANGlpUKblgpbRjp0HTsgrGsX8Xu3m1bT/c4sRukZ6e7aCYpPM5CV68Q9r+az1szp/6dn/wIfqtU+wTug4Sv/a+BDLWe2xmr1Z26kUw1K/8y5nOa+Wwc+PIQ9g/ngjAUf0izELPXi5tJoUK8Lxboq4IMdJSg5XorJ7RNw3qA2SHTYEeaw4PtvvxE5xIcO82/5YDpZVvGV6SzJMxRyKFQy/RxTISqrfwfKU1JIYopApjfk95kylmCE1Wq9FXoK9NveniPYYZpBb41pPNk3Uzp6a8yhLgEDQYCshdLwrL/D3cPQNbU1Iv89++KcWQjQrUJ1P1BvMiDvcB6qq2owZPBQBOmCxJ/lecN83UzXSGFXmeKRwkp0TDTuv+9+keqQgICF+XwJYEzNqay/4oumTJvLnOFMMyuLdimfZVpT5rlnqkUWVlQ31hlhCkDyiLqIWtNn7YDLipqqKuTmH4crJBI9undCqLZ5hVV1HwRjTHHI/kkfpm6UjSkHmcFEWWxR/k1NM/6edQaYDvXCiy7EC/96oSED2S/rfkFSYhK6dO3S8G3yUvfuPTBr1kyxnhnpGU2GRj5j7RPyk7Iq98nwr793KShzj4oqs888I2o/SPDBtMMsJMZnlI1ryz3HNM6ctxr0M/88UzZSIUDayto7rMXBYlvKwmena178LlNyUuj2tTeVfTNNJhUif7/3780BMYP5WdXb5UTe/kOoqKhFm7ZtkJyWrM6WLXiKe4g8LFJn2h2wHz6C4489CevGTQi1WBHsdLSoJ+POdmq0KKd1ZNx4JM+5GJH9eqC2rlak9VQ20phnHgE7LdI8U5k6lak1uU7c87IKNN/js76qep/O9fjr2wFSwFOHUpzfp8jtqNk1E4ii9jQKVC2O5zT2HeAqtO6xJsK9TALSuk80ezpQK4sa4J3plo4zfHwBgQ/FYvmMLTxDLKhnLPhQMjx1crzwKhCEz48a8NaWIiSEB+HuEe3QOxIIgx16lwPfegEfvOhY6EjZKMxQMKGGlC0yMlIUtyP4YFVQWQSJwg3TvYkCRQE0gg8K08q877QKME8785Dzv/01VtOlxp9jkVVk/T1PbeY///XP5o+4ICoRs+qqsOB4OSzee/e9houfWshlHzUWIRLATyTZcZ+0LLTEYlCpaak+h/PySy+LAk3uW8kJl8uB/QcPYtGbb8JsteHJx59ERFg4mFRT6znAKZywpgE1/eI+c7lEcTSCEf7I/PPMbc/qrcxJ703wZg2WTz79pMUVOnzosEgPyW+zloGyEcCwyBJzoE+fPt3ntwiAqDVnYTQKc6xV4J63ormMgKMUv69bhyWfb0F42z5YeMPlSNYDGotVzLEh4FisTeMC/bF1q5gnq+mqG6vr0nLDQmUsLKdsBB+cEwtvyUbwwbz7ry9+vcmzfJ/54ln0jnxWXVUlhMI33nxTrAX3g7e4NVo+CIpYM4CNNKNQKUCnbCerkfR8h1pzgkTWwejXv5/47a8bfxXzJjgiEKMFgY31MbhXBw5qzHL33LPPoW/fvg3DYs52gk/W4qD1Q9m4ZzkH5o1nsbBAG4tjEbiwUWhmfZtAGsEHwXJaelrD40aDUcyJdV2U6R/zGWvjcon6OyxW1rQxhbgBFkM9Xl+0DLv3HMMVV83DoKG9YLM25bP7H3gA/fr2bQCOWqcL+upqhGzYCMsPPyGl3ogomw16lzuFtuBKjyWjQd5imk6dHsagcORq9QiZPhOdr5mL2I5pKDx4ENeKGkGNbc/uPaIoV0ZmhqjgzL116223gqlVuQe4PuERjdanWTNnCVDyP9FUiseGHe7RpbkJ7GOmSqFNLcAp91drhCU5nsayTk07P1GhujVjUE9XkTiiwWh2ouNQf1vSKdDzyAOs5Ln3p7q4BTrmljbKyayNXAflN1rzPamElJk+1BkP1esc6JyVfOxrD50qHmqJvr54ztd7gc7Rx3MSfFB51pIXgM+hezGIKD21Wjvlk3n+jAQf6ngPu1YHkzYE+2psWLGvFD8drUGvjATcNzoTqabahjN81apvm1k+KCCqNYy0cjDHuDT5U3hkgSWCD2bfki5XFFSoEaWwRi0pv+Wv0Z2LQqNauKGwSg0+i+v4czNgQR8Kf7fffrsoSOe1qRiTFTpZUE7d2BcLn118ycVN/iTBlJp5KcARqMkCPuIlF3Dk6BFROJCaU/7IRhcXurE0B2YOQGOCzVyHjT//gSeffge333knRo7pjSC9TtCQGmo2FkGiRp1F1uheRNDFH2r7lbnSWZmUbnFjx40VhYha22Sf7I/9sAKsutEdhcIuAQ8LQnG9aRniHJUugASsBB4U8mkJYNEjgjeOu6G5jHAaCvHOolexrxQYOnMORgzvD4bs1paVC6sLc443bRrU1tYIMNOSWxe197IwHfcK3atogWIFWWkdIs0I2si7ysbqsbGxsWJuLJ52x513gK491y5YgD1794LCLsfGMXAs/JGNIJT9SFcgAhHyGenBb0qeaVF9HuACsoIyrZCyOBrHSwuILG5F9ym6p7HiNvcdK0aTFlQeqOupsMjd3Llzm64TINaXYItCMquE02oSaKO1SFa35sXQDIT6+BDBBwum0QJBFyQqQkhbnhEFhQXizJHr9NCDDwkwQIDUrLnMgLMK+Xv34eUl38MakYk7br8eaVFAdWmZKN7n8PAZzwi6mXGdeP/o4EKMy4UcjRYXpWSifXkFEg0mBKn4suGcEBe6BhVh0ciNTsOOkDD0vew8TJg3GwjVgJn2nXaHoL9UWhD4EhST7tFR0UhNdSsvuP85Np6TJ2JhDnR9/uueC1Sj/F83sf/hATsccNTXw15dDZ1WB31CPOqrqqAPCUFwVBS0wcG+02RzT9mssFVWwWU2QxceDmeQHhaTCcHh4QiOjna/22Kq8v9h+v41tQYKtNbyoSadWo/xZ5P2jAMfSlOR/G+zLgQVQSFYe6AYK7cehjU4AlMGdMO0jCAkWmuF2wGfpRASqNsVn2vQJLqA46VutysKvvLCpYDN/+blSf9kfxpxLiS16hQmKDx4a9Ss+qvGefnllwsrCS9tn0KQCnywKqy3yt8EEgQa6pgBCh/UuqrHSG0yLTYUqJWNmlgKsA0Vkz39b9u2TQhrdNeioN4opFgBVy3Kio9g+Vcb8dYP+/HW+y8gKxgIdwLTpk0V1g420opuRKQ5hff169aj/4D+ohIyNcl6nR5WmxVLliwRa8uKv4E2CmwUcvhvCsfsk24edDtRB18T2FAYvPueu0WVXVbnpXWEwjUrGHtrokgaIEASY4w4vobmAGr2H8HjjzyOqA7tcdktNyA+PgLkCnU5JOU6MW7jnSXvNK2C7gJMZpNYR28FAclz5FtaOVgdlmvOOXMd+Tu67cjYBtKDLmPULkvXKb7/45o1uPuuu0RlYq4DrSu0PLCyr6jC7KUx3oc8RABA3mlWBTrQhfLzHMdGywLXho1uWBRWOUeCINKelgoKsYy1IlDi/3Ot6UIli1SRz2iVpGVLWWGe9OC+Ji1YtZmN/Mi1DSQehO6A/fq5rTK0Ckkg0tLUJfioq6sTcWK0dPFbAnwUFIj14zNUWkgrmXfwUQfYivDFRx9g/d5qdB45A1OnjEcM+VKl/aPigFWpRXVkNtb7sNlhLK+AeeU3KH37XcQdK0GIojicVAJJSwgD0ktiYvFjcDiCx4zBqItno1u/7g0afGm1lUVVlbxNoMWYKQJbWoxIX3lm8DkJJP3RjuvCteT3Wyoe19IanJK/k4YWFlpzQMvCqOqCpC4X7KKYogs6UdBMFRcjrCBO8QwzyImib0wIABeomtDo9NAGB7mFT/ZlNrvr2ISEQOOn8GGTufE9VmhmgUr+gQkFQkICF2hdLjg4Pg8oFcc/i55yrhyXk+MyibquovFXlJdZmJZFX1vQRLhsHJu7CDD5S0c3U6Ww7ReQuekv7n/SX1lszul004tT5jeVhSx9LT5pxYLELCysnqf6HWHgdwJl5ahc8TkKXnoVibHxSL37bnz+wj+R0acXul12KaI6dgC4hur++T73Wl4+8p54GrbfNiFl/DhUZ2di1/p16HzWWeg09zIgLBRgrJ4AIV4GfpJafvIFfwT9WTjUG2/QGsqChYKH3KYzTUioGI7Tw9+C/mK9Pc3phMNDf7Gmivk3WXNlnwHsJ35TZlvUBAVDoy5q62dtxRysnjmIXaYRe8G9L0/JidB4ttrtYt9xn+rkXmltF9x7XB8WJdXpsCc3F5t+24RzPUpgMWQ+Y7WJwqyicCTXQFqsuQYWi/A2IZsIIBzoudHasZ7A82cc+PA2h3p9BPKcQfh6Rz42bj+I9pkJuHxSP7RzOhFtrVNYPk4QfChiPihUS83zXXfdJS5JWkCoSaXA5a9RYKNmtkEQVQEFXphKH371tygM8XJt6Tnle3xeWhKUv6dQxcDqJkIhzw2tRmi91ZYPCpAER2qhi5YVjlkt+FJIIz0IPIjIG3y3hTa2DDt+X4tPV/yEoE4TMO/KixAPIMwFGA0GAdLYGJBPP3yCC2qgqQ2lsEVBkMCQGv5//OMfwu+fwlegbi38NmlCTTQtAAQzDCBXW1Tce9clnqNLE60edEViPwRcFHJ8rTnHR0GK7nSkjXJsvHy//H4Vvl71HUYOHYYLzj0XQTywlVex59KgJYUxDHTJo2WGtFAKyBwjQS9jGISvvrK56LrfCD5IKwrqjIeguxLpx9gjCfZoMeD/jxo9Cnq9u3I7LW3//rfb3YrCT1ZmlgAt1FiTtwhEmt27HpoRmNB1hiCktZXbAzmrGEPw+OOPCyDERpBHgEbXO4IPCrMcM8dJ+nMtKdDTkkErCOkq+eynn34SayxcyjyN/Mb1phVLjp+WTwJ/STN/4+T6sz827qmWKgbLb0nwQYDLNSe9H3zwwQbwMXz4cGH55Pj+fs89Yl7PeLN8OOxARTmeevBhWGOSMPOGG5CVlQw6MgW1BD4AoYQYPngQsu12PNmpJ7rXGxHiuaxUbAarzgVDsBNxoybhwY2H0euK+Thv/izExWgbZEUJPmjNpHKH+5hrtmDBArGXeLYQZNE6RxdTGXPDxAqdOnXCLbfc4pctqDj497//LZIe8Jz901u9EfvvuBt123ci88p5SLn0IiAsxC2Umq1wVtfiy5tvhqWuFiNvvRVpgwe7M4TpCTLcz1iLSrDmxoWIrzegW04bOIqKUFtTg7LwUASfNR7d/7YQCA+Ds6YWO+fMhcNgRMcnHkPUsCGAUvDy5qphswMGI/I//Ahl732AWIsVjo4d0O21l92FJZWtmUuNCzDbgFoDfr39DkTl7keY3Y7KkBBETD0bXa9dIOZiKynBzjmXI7u2VqThrg/SoyQ8HPEXXoD2l80BIsOajlPZp9mC0o8+xfFXXoPO6URV2xwMf/EF99hC/VgM5DfqDdh9y+1wHj6CzKuvRNz0qUBoiIhnMu8/gD1XXSfErm6vv4LQrp3dQrw/Yd1gxMH/exC29Rth0usROnkSut14vXsOBBDqTcE1LK9AyZdfouD9pejfrx9c48/CF/98Dhm9e6Pr3DnNwYekM99l2utDR7DtmecQX1aBrJEjcdhhw651v6DzhAmN4CPIAz5OEmg0y3hotqDk/Q9Rtvjf0LqcqO3YHkOffw6IigRCPOBS8JAZBV98icLFbyDBZIYlIx0933W7Be+46WaguBhZCxYg7pzJQEiwoL9p1x7suf5GIdT3eOtNhLRv66Y/i9Z+sAylry2GzglUt2+HYXQd55rbbTjw9/tQu+UPpM+dg7TL57j3E91ACTJr6/HzdTcgqaAINq0WaQuvR9LsWe4+/fGyzQEYzTi+5iccePY5pBsMAngciYrAwKefRhR5g/0waUagzZcLmtW953Z+8AFyv/oKGQMGYOjNNwOREW6a+hsn/ybX2GIDDAb89sKLKPjtN3SaMgWhffti284dmHjxRUKWiLJYoakz4OeXXkbJvn3oyX05zbMHHHZYio7h57vvQZtaA4xBeuTcfgtCRg6HlSBE9HUqEVeghGt87gwEH82NQ9XBEfiu2IavdhXCVFONszol4+w+OUiwWRDmcGs32HxZPihAUetH1yI2BhXzMqSfNy9CagOZnYrCCTWn/BuFEmqBKRwmJycHRFlvMR8BvdiahzyXDN1uOF5fja5GFMgY9+GrUTsuAzwJPih4UcjnuwxIp9tLgzsNIC78iooKYUHYu3ev0MwyQFrQjMKsUIU44aqqxKqPP8aHK7/HlY8+hW69O4BXHbWxcnUpBNOlhiCBwh+FbsbbULNN7S/7YEwBBW4K5k3cwVqil4v73yDWj8IqNcpNgIvioqZgx+ck4KPgTlcipeWJGvUxY8dixYrlDfFAd9x+hwAfjRppTo6gygS7yYb773sOwSGxOPf86ejZu3NzxYqHENRIb9iwUawThQ6Cpazs7CYzLDh6VLgFERAJMOkZP11p6FJIgY4WArqTEajQWkOBnAIxY2WEtQfAK6+8IrIdKa1eBBCkL2M3OB9+i65kShciWhYICqmhF2eWh2aMuWgSg+PDV5WWQ64lA/mlhaGlJWR8Bp9nrAaD/Nk4NoJc8j3d77ivuU9lIxDgPieQouBOYZfrwxgv8pnanY2glrFMSkBCsM0+Cb7I/96sTS2NvaW/E3zQisM1p4sf+YuuV8x0xqBrui6lpaWK8dNF9PLL5+HZ57y5Xbnw+2+b8NZbb6Nr3764dN48hIcGg1eLjKuSjEc+Gzt2HG6Ulg9A7OEhgwdj3Tffot1vW1D2xVfQFBYJIZOxH7IxR7xZ74Ax1oHarj3xmSMVfa6Yh7EThiNGA8grVYIP8hLPUCoUyGsJ8fFij//jqaeEpad7t+7o0LFDA1gjH3P/EVDee++9jeRT8NONN94oaDNx4kSxLlQSNZx/gfpSt7Qwrf17nQH7Ft6M4A2/IiYyCvrYmMZ8uEJb7ERdcTFcTicMmZlIuXkh4qdMdAtLFD5NVlgKj+GLBQugsdsw9robYP96Jeo3b0H4xLNg69kdZWvWoE1oGMpKS3G0ohz977oTcT17YceXX6Hgjy1oM2oEelIpEe5FyKfgWG/E7g8+wJ6lHyK1UxcMuvlvCOnYjmZ65N52J6yMMbzhOsSOHukWsO12GLbtwJGHH0FGvUkIyKUVlTiu1yJnzqVIHDIEx3fuRMW3q5BqMiPCZIKlsBBl4eFo8/ADCOnRFfbgYOhiohEcE+tOxezLbchkQcl7S1Hw4suI6NgBbR57SBS89JY5zevS1Bmw87obYc8/hOzrr0XC+bMawceeXOy89HJEW61o++or+GPNjyg7lI8uU89Gh7OneECgKvufB0zWrtuAxFkzkHb1fIQwLks5h3oT8h9+FMb9uUi9+CIkjh+L4tU/4ugbb2LwwEFwzJiBZQ89hIGzZiB78iSEME5SWi44iQbxRgRVAmUV2ProY0gsOY7ss87CQacTe9evw7BLLkWCXBO1UHyq/GdMFhx7+x0Uvvo6Irt1QZuH7kd4+3ZN6U9h2mjEgRWfY9sbbyCRCX3uvAuhnTsCVit2XnkNonbuFooEXVRUo5XOYoG5uBh1QcEo69wePe79O2J6dhdzLnnvAxS+vAgRXToj55EHGvu02GDNP4I/Fi9Gyf5ctJ90Ftq3aYOyRa+LbHsZjz6C5bfdhnCNFj1nzITuYB6qt29HxNgxyLz+GiDck5xFDdLMVpR//iUKXntDuMV1vvduYU3YftOtCI6IQPv/uxtRQwcBSssl61sVH8fehbcgvbauyXnovgTlYtLJ1KXw/HCKvW2uqYG1rg62yCi4xoxG+4fvF/fmvptuQcKxYoQIS6If4Z/nr9MJY0UF7Nxj8fE41qEdTAP6YtToMch94GHk1BsEaK+prES93YHE9u0RFR2NmuMlcOVkI+bSi/EFlagOF4ZdMR9JvXpgz7qfcWjLVmT27o3eU6fCWFqKP156CZn1RkRbbdD6quHVMN+GyYvRm/U6lIeGwNW3F7rPnw9XZDjq1RZgH+fqGQg+lHeP28RXoovAm7sq8W1uKbolhOGqvunoEa1BsNMdaC7dswT48JJql0IVXUqkxl1JC8ZgMOiWwZ7UlFLDzEuUAhwF8Ca+/A23cSPfUNtM4YhC8n8EfHjGQEGd2m1vjRc1LR90mfLX6DIiwQnBB016Sz9cKoQfBvYShChjVAgISBvGxzBDFl14CBSke4s7SB04dCgPyz/7FIcLj+H+x59AdESYcDfSKQ4FWlmo3WX8w/z58/H9d9/j3ffeFR+47vrrRIpgAhG6glE4vPXWW1slGtBiwbXjuquDszes34APP/wQL1DL5gKY/YmCLOdHoZNuScqAf4JWCq4UyqWPOgXjZuCDVh9XFQryCnHLY+9i4JhxuOS8KUiLCm3mbiUnQ6GQMUYzZs50JwrzMkv2NXnSJKFBllm2qDkm2CBwoFsZA8Yl+GBwMhtdgQhSSV82xqZQ2KXVRmb7ItjavWu3WGvSnUCDgEYJ1ghaaI0hf4ujxxf48LFCBPi0JBAEBLqOtIoROKoTA7ALZnEjOKSLnHKdaAVa98s6YYkjIObe5J6ncMsEDOqAbWrcCYYGUyPtaaQZtet0vWPMlDL4u0UGDFAIJvjgmcHzRTYCIYJE0t/tUuTmhEWLXhOAtyn44MVlE+4+r72yGMXFZZgwaTKGjhgOrUYjzOzq1sztygM+WJC14GA+IotKsPvZ54CtfyDeYGxwv6IrjDtIRAub1oGi2AQcHzIOHeddgjZ9uwslvrxCJfgg/WR8B8dB9z2CP1ogCT5oLeM81ZZM7jFfAf/SWkSFB+N7CE5pMfpTmwd8WDZvReo5ZyN+0gS3AM8L3GqHq86Adf98HjajEV3mXIq0qWcjOCvTbQnwgA9z4TGsuPZaOB12TLz7Htg//hT16zcg7txZMHfugIMvv4q2Fhv0BgMsOi3iOnWCLiQUNUVFMFVXwZWaioiZ05Cx4Co3AFE2kxkl732I2mUfQVNQiOCoSMQTyNP1glbCnbtQ73DC0L0L0q64HKljxwhg5DDUw7h3H0JNFqH1Xv/6a6iorES/K69EgsWK8s+WM0sLIseOwTbPmd3vppsQN2QQ8r9ZCdeu3QhyOBE6ZDDSLrvEDQi8NWre31uKoy+8jMiePdBt0UvNLTLyPbsd9X9sx/FFi5Fsdru8UsNev28f7GYLtDnZiOrWFaEhITAUFkJbb0D9rt3QORwI69IF1aXHYTUYEJSRjthZM+Hq2gVHP/0MyUYTImxWt/DocMC4/yBsNTUISUtDaGZmc2243QHDvn2oN5lh6Nge8bNmQB8aioIPl2HQtOlwDBiAD++/D0PPPw+ZZ41HcEqym95qACYPe4MBGx58BCkmC9qPH48DFeXYt34dRs69HLFDB7sFYt0p0FCTJ41m5D/8GGxVVUifdxmievZA8btLUfLKIiT06I6kO2/H9rf+jTirDW3TM2E5dgy2+nqEJySgoroae/fuRlCPbhj91D+A6CjAYsP2qxZAf+gw0mbOaLTGOZyw5B/G4aefRajdgeg7bkNR3gHoKyqQGRsLXUERirdth3PQQHR96XkBzvMefERYf4JsdtQcLYCpqhLhcXGICA+H+dBhICICqTNmYP2aNXCkJKH7gquFoL3/iy9wZM8eZIwfhz50nSUA4f4iyWjxMJlxcOU3OPjZchF31vuKKxDRt5fYf7UbN2HTq6/CGRWJHnPnIH3IYDevCguZCy6zBXU7diLUZvdeWNfhhPVoAfIff0r01+6eOxGcndWEZxwaDRwx0Yjo0sW953bsRDDdTJVCPnlq2w4Uvv4GdARDD94HDa1PihpKdq0We0tKsLf0OKZNnYr6vblIrKvDkRdegam0DCnnzkT80MGo3bQZ5R8uQzxd7rOzUXbokBBWE3KyERQaitrjx2GsroYrIQFh48Yi9dILcay4GGF2R7N4vyZbViWYhFnMKPtkBQybt8BAeg0bgv533gZXVCRqpGWlhcP5DAQfjbDeptXBog3Gzmor3tlejL2VFozrkIwreyQgzWl0M4SGBjT3Tv521SrkEJn7RtCNsgAAIABJREFUKDLIgGIKy8rGi1BoTz2CA4U7CiQU2GTWKz5PYY/CjLpROKZ1gC4DBC/0PafwTs1+wC1AoSWQ7zFehBpCXtbUEFIo5bho2fHX1OCDQgAFFqVvNYVv0tY7+HALRHA58P13a/Hjj+vRt/8AnHv+TOjocqQ4P19b9JrQLtPtg/7eFG4JEjhm0pG+89TgS4Gf7jfUpKoFV7rDHTxwUExLBrk23lV2MMiYrkdK6w3/Th6ggEqAJoOZ6fZC7Q01tBSQqHGWNAsMfDgBlwGwF2P5Bx/ju70mjJ15HsYO6YtYaod9mMxFCtSiQnTp3Jj2Vr1OtEjRSqSssUH6kWaSThTEJPigpY5AgZY9WgJkBizGE1Gzz+Bmzo/Zh5jkgHE7BCkEJBwPaUHaMCMW28mCDyZi4DcZQ9Ma8MGAeWWCAfJGZWWl0JAzNoaWgtnnN6ZEZiwB9zIVCeRfWn0IrrkHSCuZVU3Sl0CTIIZ0kI10pPad4Pp0NQbs05KnFLQbAs4L3AHnsm3evEX854AB/T2/IiPRz70e1cercO9Di9Cpe1+ce97ZyEiL8wo8COAo6JMPaD2i5ZcAlZYPKigK8g8hElp8vOBaxG3bgc4OFyLsdtg1GhiDg2BJSkDbKZNgWfsDio6XwpyahcxJE5EwZSI00qcdaMjUR6WE0prEs5NzJV1ffOFFjBw1UvCZdHVjLE5aahqm0mXAR/uPgQ9f7hTexuUBH7VbtyHrugVIu+Iyt/DCuA26XVXVYPmCBTDX1WDsPfcgffjQRo17AOCjvmsnbHvrLWQlJaPbyJHCVQUWM+LOOxdHDx1CWd5BJPTuIywS0cM8ghPHSaHLbMG+5StQ8OVXSE9KQoehQ9zAyOkSwdFb3npbZB3rPPs86Dq2R3jP7ohsR9cYj88471bhdlWPr2+9FTUFRzHkyiuRkZGFgm++wdG9exA9cCDikpNR/vobyBo4EEnz5uL3j5ahctPvyO7XH+0uuhCR/fvBWl4mBCu2rOuuQRCtAdTm+wMf/NvSZTAczEP8qJGIGz0S1ooK1G/eKnhTNLMFhUvegaOsHDETxgvrDQO9CR7sRcdQ8Opid5/XXo2gDFowtHBoNdAyOUhCAqp370GEzYZguvSYLNi5bBnqy0rRbswYpPTt47ZQ+YgVoTBo1OsQnJ6B6iNHcPDjjzF+3jzYM7Pw/t33YOI1VyFl2FBoaQ3zFVNAXjOZsebhR5EWGoEu48cj9+AB5G7cgEnXX48QpkInnQIp5KnkTyUPy3uH62myoOqb77F3yRJEJMQjp2s3uPbvR8XP6xDWqyeiF96Ab+/9O0IdToy9/ArUL18Oc14+4iZNRGVMFLav/RFRXbpg/D+e9IAPK7ZdfQ1chceQc9ONiJ853eN2ZYdxx27svvxK4erXZvFr+OXtf6NuXy56jh4tElsc++47uAYPQNeX/gVXSDCq1vyEMKPJu+adSk0nEBoejlUvvABtdBT6XH8tkvr0QXVJMaoKjiIsLg6pvXsrgL0Z+z/6BNaD+QilO/uhw9DX1SGdcw7Sw6bVwACNiLeq27ULEcnJcLVtg5DBA5E5eVIjCPG277l3rTbU5OVhx9vvoO7X39H/inlIPHsSdEmJrXPf4vf5rTU/I/eOu6GPiUHf5R9BE0+rYVM1kjLgnEscXVuHXTf8DaajBWh3041InDAWpSu/RcnLi5AUE42oyZPw++efC/m455QpiExIwKFNm3A8NxexnTuj7fmzETFkEOoYV+TXH7GRCGEmM4re+wDBBUUoO3gQ4ZmZSBw8CI6sDET27uWhbWDua2cg+GicqFEfiqqgEHy9/QhW7ytBaHQczumZjYlpQYiz1rsfVGy0b79d5bfIIDVm1M4pGzXZyixOBB/Uiss0r/JZCjr8vWwEF7wQpeaV7ieMsaB7CgPAfVklTodAQ2GaAiIb084yFRuFGwqtFKiZPUspYHkbA8EHXXc4R4InAgBmuVLGgPB7BDbewQeBhwGGmmq8u3QV9uSX4/rrr0THtqlQl7ajKxu11xSyqBGnVvfVV14Vw6J7EX3hlTUaCHrow0/BmUIUx0VrC4OpfWUgoyXjySefFNYCX0Ue6ZZE7TefoxWD1isKSqQFAQcFWY6FAIl0peBLQEI6ETgR1FG4dzcX4LAClcW467Y7kT1iMkZOm4o26W4ffL0f8EHtvKxNI+vbKNeIsQ0U3r0V+FMGnD9w/wOYNn2aCDwnKG7frr0QzmkFeuKJJ4RmncI4BXoCDmr8CcwI0gi0mfCAtKB7HXmZFhdaxyiIEwiwcB/HQBBO2pE2Sg23P94mmOEeaS34IF9L/37yBjWUtEoyTTPHpazXwoBkPk9+UQr2dBfzCT4efgRnn/OfBR+06FDwVzaCSbrA0QVU6erF423EyJGK/UuQbwScpfh17Qa8/eVujJo8A5PGDUFMUPOEBuyDCgNmQiPdft24Eat/+EGcDwQeAnwcOYrFr7yCTIMZOdu2Izn3AKLpNqHToT4jFdHTJiJl+tlYR7eYymoEl9YiJjYJYQMHIXTcGET17Q3ExqC0okJYGwkSyWecD12wGMNC6yOTAHDPKjOocXyCt+LixXvTZ3hPc00wzcKwXGOCFgJjJrz4U1sT8HEN0q6Y6x181NZg7N894IPWCWoK6e/vcbtaddXViDEY0G3AQGDvPhiKixE1+zwYunTCzjcWIysqGu2790D1V1+L7EhRI0eikG5Y5WVImz4Vva+/zu1TLuMSDCa3X/2ny2E5VoTI7t2QfNGFiJ8wFrbyChS99Q4OfLsKKRfORodZMxFO1yKhLWa0uBOWIwWoWPEFYg0m4VqT/+OPMNfWCuEuuVcvHD92DDs2bkBo+/YYc+NCHJ43X2iHo8eNRW5RIZxdOqHNBbORTAFeo4FpXy52zbkCcRYLUqaeA31ivBCsXHTx2r1H+PgHJyUiYdJZgNSa2qyo/HEt6opL4BrQFwmXXoSU0aPdwq0MmvW4XYXv24+Enj2g7dgB9WGhcKanIyknB/vnXy1iN3q+9zbCunVx013dRDyBDaipx7d33YXK/HwMuvoqdGD8iHRlYyB0TR2Ovfu+cNdJnjkNIQQwBAYOJ6oPH0b5vr3o0LsPnOHh2LVmLToO6I8wgiw5H19mbbsdhzdsRFRIKBJy2qCyohyVRUVoP2ggNDHRbgHnFBg+xLTtDiHoFny3GoUffIhMmw1xRhNqDxyEPjkZuoH9sXXrFqRddik6jhuPoocegXXzVqTMvQyl8bHYvPQDJHbqiElPPAFERwre2HYVwUcRcv62EPEzprn5n4ksCD7mzW8AH2vffhtlB/PQ74ILkcIMnW8vgXZQf3R9+QU3ILdYcHjF5wg5XoZIu10UPWXT6rTQ6fWwGEzQWi3Y/+130Ot0SOvXF+GpKXAJlzYtnFoN7AnxiJ4yBXnLP0NMVS0O/bJeWNSyRgxjQj5YjxW7U4lrALtGC4tej9i2bWArOQ5rVTWKt2yBrboWiQP7w5qdiZyZMxpBiHL9GGe7YzeK3n0fhb+sgyE2BpMXL4Y+JQkI8w1YfZ5VrQAfv2/8FZfMmAGn0SRc4Y5/9Q1yundH5pRJqDEZcejbVdAWFaNz794ChB/5+WfBPvEjRiBt1gyUWy0oKy5GbEYm0gkWqFxqFuvSlFm1Tid0FZUo/mwFYowm5P/8C9J69oCubQ6Ce/dCZLducAYT0PkuYuxt7mc0+KgJikSuQ49lv+zAwcIy9O/SBlP7tENHnQ1Rdne6VqWvireYD150vOz9Nfp9UwPM5gt8qN+nTzwFUsYTKNufAT4IjJTZcKjhpVaXaXCp+afGk7UZKJB6y4zF8avBR6vdrkSgeSVyd+7AJ6u2wRqdgwVXX4zEICBYIXgzToABqWPHMuh0rwAfTz39FJ5/7nlBRoK5BjcuBWHptkGgQY0qtdXenlGugz+3K+Vz0oWIwjEFcIJTuiZROGQfysJpDIp94803sOjVRYK+MpZCfE+4aLpw4I+dePjRxzDnhusxZPQwRIQECZerBh98FSPNPm+2cO1hjIKvRuGbLkOBgg8GltN9SFrz6uvqcd/994lvKCt/0+pH3mEsCa0JpAXd+QjECFBIZ8ZrsHHdCEyYcYwCJQGvTEntd3MBwgrDmA+6c6n3i6936XZFoZRzp9WHja5KtIAxqJ4WK4JApZKAgJMKBgqpavDB+Cbpfib7pNsf94bSLY/gk3WBTqflg5p+WjqUjbFUtEzR6irBh5Q5GG/UmHWNjGYETMV44annYE7sjpHnTEW39jkirsobyFWCD/a5adNv+Oyz5aLQZOGxQrRt0xaFR4/imgsvQdzan1C/4gu4SsugjYlG2IgBSLz6EhjjE3H3lbfh0hFjkVVTA/OObbDV1iCsQ3vEjhmF8CGDUBUdibbt2uLue/8PcfHxYi24ZnS743owYx73Fy2W3hqBpLfinvJZulrRmsU1537905sHfNg3bUbysKGIHjJIZPwR2cGYxcloxu8ff4xKpx1D7v8/pI4Y7nYLaQAfFlgKi7HqqqsQV29ElwH9EZ6YAJs+CEG9e6HSbMLOVxchKyIS7Tp1Rs33q5kiEJFDBqOoogJHK8uROn0aet9wHRARDqfJjLKV3yDEaMLBjz5BemoaYhMTcOzwEZhDQ5A1djRMFZU4uHyFcAnKvPYa6KUVQhLT4YD50BGUf/QJ4gX4sOHwunXCfz2pR3ck9uiByuJiHNywAZHx8eg8ciQq3/0AYXRNgQsVFD6nTETSpRcjtlfPBvCxe848xJvNSJx4FvSMQ6Q2n25OuftFwH5QQgLix44Ggj0Zk6w2VK3bgLqyUjj69EL8JRcibfx4tzAowYfZimPLPkZkQSEsv/2Oqv0HYGvfDpHnn4vM4cNRSXc/jRbpF12A40ePwlhVicROnRDfqaMbbMnsYgYTyj77HEfeex+W8jJkDxuKJFp9CeaEi5pTJA8oeuMtmF0uRFx6IVJnn4vwtm3cliJ/lonWWNICZWgK5nYHLKVlKF2/HlFWG6w6LeInjG8Adl4/xexaVjtKflwrYj0Sj5cixmwRcT90A6KlszQ2FtHXL0D6uLEoeJDgYwtSLpuDsvg4bF76PhI6dsSkJz3gw2LFjquuQdCBPKSMHIFwrjeD4x1O2I4Vo/i998V3cxa/hrVLlqDsgBt8pNYbcGzJEmgG9kfXl/7pBmi1dfjxppuhOZCHDp06IyEtFVUFBajIy0NUcjISu3cX38r76WcE6fVI7tEDYclJ7r2k1YDuTfbEJETPnI4Dy5YhtrIWRb/+ioR+fZHUtTN0LWQ7szscKPptE6wlpYjv3QuWNllod+H5HvDhceOiwsBmR+3uvSj98GPYvvgK4XY7qqIikTr/CiTOngk9x9SawHUulAAfPyH3jntatHxs2bARl0+dCnt5JZbfeResRhPG3XijAANFe/eiePdu6DVaBJlMMHy/Gj0GDBCssIdJgUaNQFCbNqjVahGUlYXEHt2FpYK8I2UYN9blTnYJAKi322EuLUXxd6txbNkn6D5oEOoTYpE46SyEt82BLTgY9ob3mzK7L7wtefOMBh8VIdH4stCKb7buh95iwOQ+WRjfOR1xVmuTQHOZEtIb+OBlxwBiZaNgQY2+TI1JIV3W1TgR8EFzGF11KIxR48cMSBQWzp5yNkJ8+bs2kYDdIIrCFIM0aV2gZaClRkGRWt4Gi5ln7RlPQWuOslowffs5b2kBYeCm0jVCDT6oPWdAp6yCzrHQKsIYEK+WD6cFsJThiw+XYkdBPXpNnIXhQ/uI2hZK8EFBd9y4sRg5cpTQXiuLDFKLT80phUGlqxQFZLoS0cc/0NYa8EHrCK0abHRHIWBb8+MarN+wXtT+kI2xNNS4sqDdmDGjMU0WI/RUmrbZHXjx9X+jsKgYV8y9DN27dGp0g/Fh+SD4yD+U76mX0txezoPg519+Fm58LYEP6XZF2tHPXjZqi+lOxDVXWrJouSO/y5ohdLHjmtO6ROBBy46sG0LeZBwEBUQCE4IDJZDxty4cF/tmxrFAmwQfBA10H2Rjv1xXWmQYP0DeZDYs2USwflaWCOZWgw8CGGVsh69x0B2NfQQCPmiJo0sZG4GVzN7k69sEU7SieWtUDpBOpL+vzGHce6NHjxIa44qjR3D37XdiytyrMGzCWMRGhYGe9c0M3q6mlg/Rtwb4YfVqEdv0++bNuObqa8T4zxk/AQn783Dow2U4vmcvUrp1RvvzJ8M2sBP27TmChfd9gOcfeQQ9ksJRvW41TGt/hGP/QdjDQhA/ZhTsA/rh9pf+BUtYOJxarccd1u0SSV6iS+j/VPOAD+2vmxCfnY3QnOyGeAqReMNqw4GdO1ESpEP/B+5HysjhjalThduVBeaCY1hx3XXumI9HH0ViP7qOBAmXovzvV2PT4jeQ2a0bhl15NfIvnwfU1SP9kYexfetmHNq4AZ0mT8IAZp4KD4O9qgqHn35euBIRBGTNmoWYNjk4uOwjHF/yLpJMFthio+GYOB49b74Jmsgot7DvLSCcGuJ6I2p+/AnbX38dlVVV6HvtArQZPRqHv1+N3NdeR7pWhzbZOcLvmy28Zw8cq6xAkdmEjIsuRJf5V4isVaYDB7HrMncq654fvIvQLp0aMh/5jPmoM4iA+Jpff0PG/HnIuHq+iD8w7tgpEiI0aRabSJZQs/FXRPXuhRQhNHoy+jDoXrhUfYTqo0eQPno0ci6+ULiZEVg46o0o+3kdSh9/EnFl5cIti0Hv4SzOKwPF6fZjMouxGLRamIcOQvbV8xHXx+Oa5UvY5BobTDAcPQJbcQmCyRNwCYEttn17gPEgJ5KGlRYMulBt3oqtd9yJnNp6VIUGo/tbbyC8dw83IFI33j+km9GM/e+8g6C8Q4gxmeHMPwTjocMIio1BeJ/eMIaFoSwsFJ0uvgSlTz0N89Y/kDR3LsqE5aM5+GDAefzO3Qi3WMFIHE1GOiI6dxK1T2q2bIFVp3ODD4Xlown4ePGf7ixQdO+75TbUFBRgyNXXoN2okdj/w2ps/eADpHXrjtF33CFA4OcLFyJep0en0WMQk5MFO1PlZmYggi5qMpsZLVm19dh0998R9NsmJPLMpVCdmISo5CSYdu4SwDNiwABU5u6Dvq5eAK/j4WGImDndnWGO2bfUGc4sNhh37kbR0mUw/rENiTExsO7aLeJaqkOCkX3zQjjaZCO0e3cEp3tcCz3nrbv2slNk9KrYtgP6Gnf9rOC2bRCWmYGan9Z53K5i3W5X0VGo3bYd9ppahHdoh9DsbOzauwebN2zEvKlT4SivxFe33wF9TR36T5mCuHZtoQ0JhsZuR9mefdizahVCwsMw6OKLRD/7Pl2OmNpaaM1mVNmd0PfpjSzug/59UcdMX6K5hRQ3+ABCaIEqKMKx71Zj96pvETdwoIir0cfHwhykF2d8k6bMty0CgP2b7M5Y8MFIjuKQKDzzWwm2HCnDoNQInNs1Bd0TQhHmsCDIyQOoadoHX9muqMmlMEHhloCDwgu13AzWpZabggqzA/EZurdQ+0gtXTPhShGbQcsHXSSoAadLELM+UVCjMERBQmZtki4/DCil1tZfAbmAigwqVpvuMhSOCVikf778M92CKITK/pnliMIGg5M5T7rdKAt8qcEHtfx0uVG6gNDyQE2xN/DhcrpgKD6OV5//F2xhUbj4xuuRlBorals0BJqreJH+3wJ8fOSucM6AYQqPFNKU1akp9FJ7fjrAB/slPcgDnB9pRj6hkEi3JaXJmxl2KMTSjYTg0p2BywlomOvfAGO1AfOvvAezz78Y484aiYREVlzwNB/7kCCRmmd/Gl+uGwW3QMGHDDgnb5MXOU7SlWtOwZquUjKRQHl5udBGE4Dv3LETffv1FcHZBCV0c5KN4IyxEwwmZmA+eeN0pNeV/UnwQRcvabGgcM71IW8++MCDIs3tAgpensa5MQZGrqf8vS+3q+Y3NETqZ/ZNVzd+h4kPfNWUaE2RQSpIODZaOE6sudC7dx+8+uorcDjt+Oqb7/DpihW4+tprRYrPYK1G7DM1m3EOVKwwUFsCSbp40aK38puVWPqBu9p75y5dsOiFFzG2d2/s+WwFSnNz0W7UCGRPGIQ6UxHeefN97LJm4crrLkfn1CSEG0xw/b4VtSu/QfXvm+FikG6bHMRfdgmqkhJRqdPC5N4dLTZaO2l9PuObwwmHyYyqo0z0oRHxDszaY8jdj9hhQxE7eCCCEuKB2FjUHD4CV51RxBHY7Tb0m3sZohITYTMZEZSYgBAWXLTaYC4sFgHnTB5w1kMPIjohQdTN0EdGoXDHTmx5/TVkZeWg77TpKHz4EWiMJiRdczX25e7D4b170PbsKeh33YKmbleSkFYbLHn5OPT+UtSt2yBo7GjXBu3vv9dtgXE4hbBnM5kQkZSEsHi3O5TQ5LNORlklts26ANFl5UK4Tb3gfKRNnozD27aLWJTE5GQMnXUuih95VATTJv9tIXb+vgmFeXnodN556Dnv8gbwsfOyK8Soen3wTmDgo96A/bfehepff3WDjysuR/2ePSh+8RWkGE1uMYn1PRxO1B4rhrW+Xvj9cx6iboPWLUCpG4NhgyZNQOpFF8JhNKJm/a/Y/vCjaJeeDmNRESpdTmSfPxtpo0YArE8h0iK7RFzJ/rvuFZaPLi/9y5MdyYuQr+yQwKf4OIq/XonadetFNiGmYTfGRKPj7PMABpQz9bcvy4kvqwk18BYr6vbkYu8zzyB62w7UBevR/a033eCDVh0fyq4m9DBZUPzWOyhY9Dqi+/VFlxefbwz4J7C+6VY4ft2E9DmXCrerLXS7YsY5afmwO7D/8SeQeLgArvxDKKuqQsismWh7950i09WhRx5DpMWKtDtvx5rXFqHswMEGy0fRkiXQDmTMBy0fbvDx7c23iODyPlOnI7NvHxze8jt2//ADEnr0xIi77hTrvfra69DJaoeuvAIOixW21BSEzZqO9Kvmu3ma8xbgw4CN99wL1+bNIv7BQgtWZgba9R+A0pdegUavQ9p9/4ft77+HaLsDrro6lJrNiJ12DnrdvBCIDG9M4Wt3wpSfD1RWo3DpR7Bs3Yb0CePh7N0Dmx97HOkmC7LTM4R15VBFORIvugCxo4ZDl5riyZam9SShsAI1dfj5llsRtHsvIpOSkTJ3DpJnTEP1xt9w4I67EB4Wjk5PPibGR0VCXX4+4i88H8lzLkZ+TTX++O03XDJxIur/2IFtzz6H6OpapMUnQFNbAz1ru9HoarGAMUn2kGBEezJnVh07JgL7IxISEBIVifrgYJh79UTmgqtgjPBkCRPM0SjkhlisMH2/BgefehYhKcnovfhV1MREwckYXhV/KSVxZa0+f2f6GQk+nBotHBod9tpC8OCagyioNWNuvyzMbheFZFhETmpZaEY5OV/gg5pfCl8U/ulzzB+CD156X3/1tYg5IMEIDGhNoLBHYZCaYan5pzCqjBehTzyFH9aOoKWBl7tszK5DDTHBAS0IFNL4dwp9BDe+GsEMBWyCIn/FCJXvU/NK4EBhqaHWBiAKp1GDz5gGCmX8ofWA2mFqgCl8yMxJ/N4Ju10VurNdUcjYsS8XX678Gm1y2uCCWbOgZ3Afr2kfB6Evy0eL4MNHgD7nSG00AVdrLB/kDboVUegkiOM3COi4VqQZwSv/ny5rdG8j//Adxn/ExVFAN8FurUZRXjFue3wp7rj3VvTolIEw3oHqxVZdKAQfa9esbWJhUr9CvqOrjgAfqrkrYz5IT4JmjpNzoLWDYIFuhxJ80FWMfE1BlJp60nrxG4vx5htvYuo5U/HJp58ISyH3APmHVhDyOa0OdOdjxizGCZC3SavTBUAk+GCftNqx0ceflgn+jS6EdMmi0oBAiv/m37gHaCkhmJKtNeBDvkMBnecBQbxynyjXhrFRMuZHxkO1JEBzLgR1jHfiXuT6SSAo+YxgUYJ+mR5cZKXTcJc5Ybea8OxzTyEjIxMTJpyN1NTMRi2Tir94zpGGSqsP+YGZ5Thm2egOd/NNf8OEUaNQX1gEp8OFNGqodQ5UFefjyfsewoSr7kaPgT0QxxoUThe0DhdQWgbj2p9wfNlHcB0tACshfX/4ML6xGXEkLAylJqNwRYqJjRVdcb4MeOc6sS4KeZs8Jd37WqLff/zvkp4iRsOM2n37sfLmW6B3ujDxwfsR2TZHCBbHlryLms9WILF/f+inT8Xaf74g5jf5iScQkposhPmCVxah/Ic1iD1rArJuWYjg2FiYjx0XqXa1NhtGX389HJ5Uu7FTzxEuRHlvvIkskwXMLuPSB4mq1yxcVmU2oUirQey5M9FD1KJQaGrp9uVywVp8HIXPv4CqVd8jcdwYZC283h3HILJx2YA6I3555llUHDyAbufPRofZ50GfSlcWPVxWK4x5h5B3w9+QxExZdjuMWj0iL7oA9QnxOPzee0iz2pAYGgp7hdtqrIuLRZXNjqIgPZIvuRidr2y0fJw4+PBYPhZc6bYaKZvZCltBEX594QWUHjyILrNmovuFnrTD1IIzVWllJagYC42Jhi6YxRXd8pW9vh5V6zci/+/3IyUyClnPPYNfn3kGIXv2Ik0fhIiQYFH0kE380+GAtbwcheHh6PjKi4GBD2/MegqTywjXqwN52H7hpaKnHm8t9m358DYWD/goXPQ6Yvr2QYfnnoLJ7i5GGaoPwsHb7oT9t9+RNsfjdvXhB0js0KERfMgCmAYTDj/5NMpXfIEkFZ+xoKDOYsOaJ/8h1qjPhRciud4IN/joj24v/cst5Ncb8Pu99yEy9yAiy8qhNZrgiIiAMT0Vjr590H3hDYDTgdULrhXgw1Rdg5r4WKRechGyz53lcWf0gC5RE8SAH++/H+W7dqHX2VOQarai7v2liCAgVCit64KDkHjrzdi7Pxf5mzej3cSJGHAD91M4XDoNbGXl0NQbsO/v9yGooAj/j73zAI+rOPf+/2wv6s0qVnG6QAnIAAAgAElEQVSRLfcmF9lU23RMwLSEJPQASSD1AknuzZcbIOWm3JuQUNMgJCShhGqwcQHccO+yLdmqVu9abS/nfM87uyut5ZW0K8m2LL3nQY+NNafMb+bszn/eZo+NRfyq6zDpphvRWFyMDT/9KbQGI2763e+gNRlxgGqWfLoFksOO+FtvQd6j3xEukeKdc/prlXzw6KNor6jEogceQP6q64RY7Ni6HRXfeQyZdgf0FLROMVEU3afRCItM/A3XwzdnNg4f2IfrFy3B8cf/E5rGJtSZjZj38MOQt2yF5+NPYNRo4TEY0OhxoyM9FRd9//ti5D/+wx/EJsP0667FuIWF8CTEQxapwVVCEIc7hPjYsKlHfLz4HCwB8RHd53CYXTGFBEz7EcUHHVosPqh08dDqwlfnju5mkbemL0DazQy6CNEL71TpYNUYsaa4Dq8dbYA+JgZfmpuJK8ZpEe91+n1qQ47TUu1StqulRact0ihegIQGLdTJnYl2hoMVzmmxT4tMWlzRgqW0pFSk66XgY3IVIEFAXyK0oCHXESquF4w3oGcP7iZ2P07gw4W+ZGnRQtelXWISAWHFxxA/jIgF+feT1YSC3On56HlpZz4oPqiGBqW2DFoOwsVLkPggX3cKEqVFFQWHkrtTaKpdcpmixQLFulBGIdrJPRUQH6f1P8Lh70t8kCWJdpyDBy2gSRyQUOwv+I7cwshthcaFxAfxD5dqN/TxiB+1o1iGwoWFINcqCn6dNGki/vnPf4kFPO1W09ygXeSgtYgKUBJr2lWmoLjTjnBiq49x9tdfuFzct6+DhC7t/gfjdVRST37TUPEhrEUi3bEixChlXqMCfbSQDooP6itZv2hBSkKEziFhQ8xIYFM78qunYHtKO00/ZOmi+R+sMH8as8LCMwpWRjj8/TYLig+ysgQXzjQvg6mvaaFOVhGyPlBsAcXo0PtKmwfkTkjvQLCQ5tkSH4PpJ1kgKfaG0uySlZT6RHOWnpesSzQ+FBNFrpf0/BQoTn0V86wvv+U+5hbNT5qv5IJH9xVzQ1Hw11f+Kt7z7mKogY6Q6xVZfYPzjO7ffc++dmFFsTwXPNWn0Pz3f6Dz7fegcrmgFExB5hdux8/fewf67PH4USBTII0XJR6gmCESYSSWKQFFWPER6WdjpO16D1i4L92+doxJfDidIsXltq99DRMsViS5vYHsPP4K5D4q7piaCkNWFuqKi2HweGAIdWmSFRHE32A2AhcvxfzHH4e704KPH3wIOe0dSHa7ofH5fe/JFUOhnP11dUhMiEdJaws8BfmY/b3HYUxJw44X/4CK7dsw5eorUfjAA/6d2kB+fYo1QZcN+594CsrmLUi3O2CkcRL9DXSaKqUH5gPNiVaTEca7voTsR74qFiSUZWrT1x/GVXPmoW7nLqg7OqFVFMRkj4fdaEBJYz2UgmlY9sg3RMA59X/8r3+JnRs+Qs3+A5hx002YcxdZPvRwlJbi0JfvFvN59t/+4rd80E50oMhd9e+fQ+zMGZj2bKDAID1mlx0nHv0eOnbuEpaPTBIfwToOgXFUOiw4+tDXYS0uRu4jDyP9i1/wu1uJbGMueJta8PZXvyYWXZf/1w+Rvnihf6HrduPUp5ux9de/FmlkPyfiDSWs/eEP0VZZgYVf+QryKeCcxolcmHwyvLX1OLD6NlEBnTI0+etCDGD5iOYDor+52DNkPR5yNE89XjhLTuLQHV8W1p4Zf34RptkzTne76vVu0O5398at04X6l15B87MvIKVgGmIe/irW/Oj/QVIkXPvjJ2B99jnYDx1C8l13oknEfJDlY3JPzEcv8eGlOCFa+IdU2KZigKkLFqC0tgY1Xg8mfelLSKKMSRRwvnC+f8wpeJ00odMFqcuOHU//HuWffIz8K6/wuxSaTf5Za7Fiw7339YiPxPi+xUeXDbu//5/Q7tqNNIcTBop3CXfQewDAptGgwWyC6XM3YPo3HhZzjQLR99/6eRFkXR9jRMEPvo/05ZcH5pAHjbt2Y+OPn4DWaMKNzz8PbVqKEEjlT/0MrevWI231Tcj97rcAsiyIxAZewGLB2kcfRVtFhRAfk6+/Xsyjzq3bA25XcX63q2SKiyKLSc9Dk3t/aMzH24GYj8sp49iWLXDu2o2kFSvgmlqAo8+/gFxrFxKC1esDa2aHVot6swmGlSsw66EH4Ysxo0uvhUIb+r3cL88QH2T5iIvtFuWnL8YiMbWdPgAjTnz4JBW6tCY06TV45t+7UNLqwKLZ03D9lFTMMLhg9ob3maZuhbN8kNsJ+ZrT4ooECO0ohooPsopQkDgt/kic0K45Lc7JZYUW25SulFJEUjAr+ZJTzAQtQmmBQ7uR/e380qKPRAFZMWjhNpDlI5rPqmBbsmBQ/QQSF2RWp8UkLcZIUAXFB6UgJTYkgOgLn9yHeldaJ/FB/aTf06KFFtzU99AFD+2m00KIdsxp0UuWpNPqfPTuQHA+9qGs+xIfdO1Qdy96fnJ16tPtKnAfp8sp3N+oEB99oRJ/Cj7uXeejt/UgOE4kKGjBTu52NFdIzFBgM4ksqnNBu7VB4UbWAFogU/wH/TnYIxrxQa57NF9DCyCeIT4AYZ2hRS3FHpGw7y0+aMedFrU01pSGlZjRQpjmSG/xQRYf2q2nd0HE4QS+zLqZPfY4rqLUhMN8BMUHvTciHkcBUlJTuvnTOxVcnFM/iEOwqjttNtB5NGfoGKnigwQyWdFI2NH7S+8WucFRqlp6ZgqsDs4zSpFLFoJID7IC0aYHfT6Qqym9q3TQO0fvBImZ7gKkgTElKwu5pAbfM3oOEqYDHvTF5vVCbm2HvGMXNv/sF0glq7DZjM0dbUi9+Sbc8IPvi8VcaVmZSBt86lTNwOLjbATrDtiZPhoELR8lpfjwW98W7g1XPvkkYibm+S0ff34JHW/8Wyy01DfegE3/979QqzW47pe/hC4jTeycn/rds2j+aAOSrr4S2d/5JrQxsXDWNeCdhx6C5HHj8ocfge/dNWg5sB8Jt9+KrPvuEXPCWV6FbY8/jtnkzuVwoCMpAePv+AKSlyyGOiFOXEe8IG4PFEsXtn3jW0g9VQeVpQstagmpt6wWaW/FDiwFBNN4By0fP/85Wk6UYsbttwpXIHVSIuBTThMfx/fvR4PHjYJ77kb2RRejbOtW7P3HP5CQl4sVX3sYlXdT4VMSH7/ArrDi4wSKv3wXxlus0NNnSCD1LA2vz+mEbPdbxzRUOyK4ABLWiS40q9WIe/AryApaPkhYuN1CXG3/1rcRd/goEq028X2mJjepkIU6ubK5LV1iM6YtNRUZ338USddcJWIMZArSttnEZ4heZxDXW/v499BWXnam+PD64K0j8XH72RMfodOue973+gIN/q+Yiy60HjqCT3/yE1GX5Zpf/hLmqfmQSISG26Sgd5Qqwt/3EJIrq0QdHxIhPocDssMBFYkskwk2uwMOjRYTFiwQNVSo8G38PXehOSk+ID7I7ernABUUFFXQaeXuQAVZPt56B6lXrEDOI1+Hs7IKJd/8DuJcbuT89v+w5Z+voqm8AnNv/zzSrfaQgHOyfGgF/20/+AGmUkx3RQXsp2qh0enQRdbBmdNRSMVHhdtVH5YPypglYnREISrx47FZIXmCGwSBImR9bFSQBBHuRHo9NCaT/zqyDE9Hp4iAoN9pTGYRV+HPVOcMLz6MOuHORyJVpddDLa7l35wQ71xnFz78j8fQXhkUH37LR4/46D/VbiTiwzptOra+9BeY48y47jFyVwM2Pv88PE47Zqy6DhmLFsMTHwcv1RKRJFARWf9BJREk8ah0jt7l8ls+fvkrv9vVi+R2FUeh6IH20QuO06b5SLN8eCU1WjQx2GOX8PL7W0Ue5luWz8ay7BSke0nBBgoMhfmOCCc+SDRQBhtyEQkuaEPFB8UcUDAvLeioTaj6oxgAclGgxS/9nnaGaeeO2vW5C9nruchtg9KcknsLubP053YV7fciZX8hwUQLhmCALalj2i2mhQPtrpKAoIMWMcSHgqupX6G1BOj3JD5ooUIZjSI5qF+UNrVf8THAhfoSH/QsoQHDwQxZkcR8kECixTTt3pLVgnZ8ewutcI9F7Sh+hsQbzRMSlcSDdo0pO0+4MScrEFm2yGJEcSmRHCTqrr76arGooIMEBQnZ/nzeaeFJgojmH51HKXGDCRLCiQ8SCzTvg3VqeosPui/NAZrrJKio7gS5BdJ7QvOHYiro9xSITmKc7heu2CbNAXoOyj7VX8xKJFxC25ClhUQdbQiEuk9RG9ohp5gUckEjC05oxi0SzfT8ZPUja1lojAONE1030oO40rXIktKX21Wk16J2JIZpM4A+A8jSFYynoY0CmmOhWdXI6hEM7g++m2TdJIES6UFuaPT8NG9JeFC6bRI5tHlC7oKUsSzcQdZO+vyg85/6yVPd1eW72/bxfUNz4Y7bbxcxCca6OlypMWBZYhIS1RooCQmoio/DemsH9tssOHD8OKbOnCWE5Emq45CUKOY3WZtpA+C8HAMJnYDlo/N4KdZ8mwqeSlj1298iNn+SWBSdeuZ5tP/170hbvAiaW2/GRz//GVRqLW564QXos9LFjigt0JrfW4O0G65H3uP/QXlEu2M+ZJ+nu8hg065dSPzyF0VNDNvxElQ8+VOoauow+aknsOe5Z5DQ3g5TbJzYhYy5/HLhAmKtPoWjv3kaGZ1dsFZXI+ubj+DItq2oPXECBbfdgll3ftnvmhWMBwi4pmz4r/9C0/FjmH/XnSi4ebXY1bUVH0PFfz8pChMW/PIX2PTC82hrasLCe+5FssWCztffgNzUJBaHsSmpcFdViyHTjc+CrcsiFvXutBSYb1mNrPvvg6OiEuR2pfP5MOWnT0KXlytiKSSXBy1rPkTDP1+DKX8yJv7gcb+1gQ67E1X/+1u0HylG+n339IgPskI0NKL0m99FzJGj0DtdItg38ct3IPnaq/0LWSFQPPC2deDjp34i1hBzH3oQ6Vcsh2ZcGhQSYEEbELWlHenOLmz9znegPVyMrNgYxIpYjBCLNqWPrahEvdEwNLer4Zjc9A5SBW6HA1319WKhnJCdDYk2GPrL6iTLYiw0LpdYUEtOtwjUb3zjTVFtPO/xR6GYTGKhTW6VZU/9DJ4Dh5AeyHa195+vInlyIOZDVDMnj2M79v7hj6j5+FPkFi7E9Ds+D112lshiduTu+0XGpJn/+CvcMSaxQWQ0mtH5znuoef4PMM+f648zCcR8fPzII5gBlSiaV9PRjoSipciYMAFNf38VcQXTkPnEj7CB6piR21WnBRbhdnV7j9tV0BIV/IxyOEX1dmzeKjKC9Xe0G/Qw33KT2CgR1rHgEU6siIB/Jxp278aGHz8Bnd4o3nNh+egz1S7NM3K76sKHjz6G9nK/29Xk6wcQHyGfS/R5LgLOr/Nnu+pt+XDt9ls+HFMLcPjFF5HpdGF8Mq3/FFiaG0XMh5ScjM6UZOiWFmHSrbdANhth66MieY/l41fQpaVh7p9eQGdsTIjlY2iTecRZPihXcLVkxktHLdh+uASzU4y4cWEeZiSaEed1QSe7++zxGeKjD5VLO3+0+KYvedohJEFBLhu9d8TpRrTwowVtqBtQtMjJYkILVbofLezEEXy2wboMAGKnl3ZKyY0h9CC3GbpX7/oWJEDIykNuPL1dr2innKw9tFsayUG759QvulZvc12/L27IxWnhTbvaFLQvkCiKCGomF7zQYGeyXtGCWriORHDQjjK5W9GzBXd8BzqN2tPYhDKjRTstyPtLg0vxPTQOA1WTD96fLBfUx96ugwM9X+jvyYI2ELPQMXB73OKetBjvLTqpHQkiSv3a24WQLGQkjEITE/R+TpoDFBfTvZiNdD73044WsiSewmV8o7lNc4+sWX2JAhJTdG6oyyDFGUSSwap3/yimIxyzsOM1QN/JetZ7bpN4pzkUGpNBIoHSJQcTXkT7boZ7NnLlos86sugFs/z1NefIhY1E7hkWw34mKaU0p3eIDoOiIF1SI81qg7RjN7p27kZzYwMa1BJcUybBfM3VULKyTq/8LEHMod6JM8QFBxIG0bw8kbbtfc/AbieJjw++812xO7jqN79B7BQSH0q3+EhdvAja08TH89BTgbsoxIdz61aYqcJ2bi68lk7YDhdDq1LBNGcO2k6UQu90QqJ6HGTAGJ8lXEXSbl2NjooKkQlK8vhgmDARW555BrX79mLmzTdj9p1fCis+1v/Xf6E5VHxQ1iybFbZDR0S1aeOUqfjge99HB2Uhuv8+ZE+cjFMffIDyDesRm56BBffc1VNZ3elC8etvoLmkBBkXXYSJd3xBZJXyedzoOnBQkI+bNxcqEkG0G+wIVDj/XaDC+XO/B+IoYbS/JoXt6DF4OjpgyB4PQ2YmbEeKUf/nv0BvteHE0aNYSIXw3ngLzc1NGPftb2Dclz4fqLPiD8gmt6u3HnhIuF0t/38/RPqihT2pjoPzIKTOx8b/eBT2Eycw84qVGL+wUFxLUasgUcB5WzvKf/Jz2Cjg/Jmnh9/tKtJ5OZh2vedyYPF8cs0HKHvrXcTHxGLmXXcipnC+f/FM38XEv/golJZWGJJTULFvH/a89LJwu/IHnAesbV02fPqTn6J27z7MvOUWzP7SF4Xrm51qu9ztL2w8519/h55EOlkmyNXr5b+h+tnnETd3NqY9/RuRbKH8v5+CdfsOTLjjDpSVHEf54UPIW74cBflTUP/UT6FJSkLeS3/Chm9/C/luH9DaBq3RACk7C53JyVBNn4YpJLBFKutAalybHWU/fAJdH61H6tIlSBNFEAOZnYJMHC6RQrntxAmMu//eHpHbH2cvWT4cwvJB4kPEfAwkPoKWD0sX1j76GNrKh2D5uO46+Frb8dG3v4vEljbkpmdARW6ZLhdirroStmnTsOPPf0K8TodL76B4IAl73noLHpcTeRctE5XtlfGZ0E+YIOqkUHB6uMPg9sC+PiTm44/PBcRHsP0osnxQZi63pEGJbMD3PipHS6cV9xdmY2VOLDJ0CvQymdBoxzh8p/sKOB/M+zoqzol0ITgqOsudYAIREojkvYikTYS3G9HNhrOfodcSbh52eMoq4N67D7at24Rvvs5sgpaE1UVLoVm2FBIFV4Yr/jbSoInUuE6cZvkQ4mNyt+Wj7a9/Q9rixSHiQxOwfIQRH499F+6mZlQ/+wIqt2zB+AfuQ94ll6LxN0/D+smnSFpYiKQVl4k4DkIpkc+6w4mDr70Gn92BvEsuRtLUqXAb9ZBzcxC/qLDH1z+Q7efTn/0MtXt2Ryc+ROwIBe72BMj6U6BWY/H992PSpZfixMZN2PWXvyB50kRc/cv/CSxEybxuw+af/w9qdu3CjJtWY85dd/pjUYK1O3qPaW/x8XyI+OgWB4G/yDLctXWw7NwFjSyDAoUz5y1ABcWFHDuO7G8+0of4eBAehxPLfxiI+QjWWQkjPvxFBkPcroJFBkNiPigQP+JsV0Odw324K/ebySp4Tn/rQrICWO3Y+8KLKP1wLfIuvhhF3/6WP9OVwe+eKeJx/vEa5LJyJCwoRE1zM/a88kqI+PDHadCY9yU+iu++HyaPF/kv/wknjx6BtbkFOXPnQXOkGLV//DN0C+b5K5xr1WhdvxEaqx0xM2Ziz+uvo3zzp8hfuRLzbrgB9iNHhGtYx/EStG3ejAmrb0b97j0wNzZC7fOixuGAtGQxFj/1pL8PZLkQ7mB+8eH6cC2Sc3LEops+awSaICePT6RobmlvR/ID9yHrwft7smb1NX70Ltr7drvq0+0t4HYlxEcg4Hzy9deGd7tKDrgnujxoW78Rlj37UC970ZSSjM+tXg1faxvWfPdR6Ds6MXvpMqC0VLwf8VeshHX6NGx++SUY4+Nw05NPis5u+sUvENPWhtTMTPhSU6GdOQMZl10K2aCDM5Ca2eD1QuV04eTmLWirrETmxElIsVhR9dvfQc7K9Ge7iguxfARdHPtJKtTfKzBiLB+FixaBXK4siga72r344fpSmA16/OCyiVgSD8QqHuGjGD6Bnr+LLD6G+mnH5zMBJsAEhomAcA9RgLY2uI4Uw7L9M7h274W1rAypE/KgLCtCPFkKpk8DKEVtsHjcMN1+WC8TcLvqOlaKDd/4BhKdbsy58ioYKDBUUdC5cze6Dh9G7EXLoLv5Jmx56ikkenyYe8210FJAraKgY8s2tFDRtNU3iiw49hMncfier4jHnPvGP6FPH4eTP/xvtH2yGRl33I7sQOCrP1jVnynnvW99C+7OTix64EFkX37ZmTv5dLGA+Njx1FOwfPYZJubnI4vqRpF7S2CXk1LUKk43jn36Ceo6OzD1/nuRf+stgcD1cOKD6i/cj4mXkPjYGBAfE3A11dnR61G5Zg1MTS2o27wF9Y2NyLntVswgq4jIwtVHYDYtcF/5B6qDlo/+xEe4weyy4eiDXwf2H0DqwkLEUJG7YK0HikGy2bH/ww/RppJQ9MQTSF0SsHyEzjMhkh1oeOXvKHnnXVH3YNKtNyOJ6kao1XBWn0LH2o8Q29KKhn+9jg61ClOefRqxSxYPb8B5uP4NxuInYh4GmPkOF9rWfoSyN96E22BAzq03I/uSi/0ua8GNALtTZK9q+NcbMJnM8Gm1qDx6BLoZ03HpL3/hDxL3+tD8xr9R9ca/gYwMmKdMQYxaDTNkOFvbUL5hI6ZdvwqJt9+Civ37UPPmW8jUG5Bid6L10CF4lizCtGd+013hvPq9NdDX1KFx+w7U1ZxC+vXXYi5lcjMaRdHCA6tvRYLThexf/RLFH3wA07FjolYJxaXIOdlIuf02pH3+1h7XvYD4cKxdh5SpUxAvxiwgroJsXW60rt+A1oZGpHyFLB+Rig+yfOw5M+C8t9tVoOCot70DVW+9jQSLFTUffAhXezuyFixAEnnCqFVwVlejdd0GqAx6pN9+KyQSvmQd9HjRuX0nOo4dQ1tCPLyXLMMlX6O6QD4c2LQJPo8HE+YvgEKuj6dqEJudjXanE3ueew4pkoS5onixhOqtW2AmS7TbDSttpEyejJTVNyLhqpXoontRXQ+KA3J70LD9M9S89x4SumzI1hvRtmcPLLm5mEOWj0DAudhnCk2EMIgP2xEjPuYvWgK7Woc6N/BBcT1eO1KPaROy8bWF4zBT54bB17/PHouPQYw+nzJyCQznjvTI7eXIfzIeh6GPUeAL2NfUDOtnO2D7+FO4i4/C7XCIRZ6uaDH08+ZCP2kiQAHPoW4AZ5v/QDvFwft3i48SfPzIN5Bsd2EaxZPRlzEAa/FR2MrKYLp4GXS3rMa2J59EqtODaUuKoBFf7gq6DhxCa109zDf3iI8j9/rFx5zXg+Ljx2j75NOBxceDDyL7skv9Lk+9LUcUw9Blxc4nn4Jt23bkZWZhHLENVvUmf3+fIooglu3fjzqHHZO/ch8m39ZbfPiLtVGMi9/y8ZWA5WMjdr/0FyRNnICrf/ITsaArefkVeN9+F2hvB+bNRcoXP49xl17izz7Vl6h0utD4t3+g6umA2xWJD9q5jvQIiA/1vv1ILiiAkVx7REVyfwVw2enCsR070KxVY9GTJD4W9Yi1QBuvxYrK9Rtx6rkXkDF9OnLuv8dfgJBYebxwHD2Ouhf+CNunn4pxjl2xHJkPPQADuduFK+YX6bOfj3Y0h90e1GzdhlMv/RVGSMi57RYkXbXS764WetDuvtOFmjUfovOfrwHHSoHxmTDefBMmUjpjtQqVmz7BqT/8EZmpaci8/TZ0eb1oev11SLv3QomPh+bGGzD1wa9AojgejxdNb76NttffhLu8HJqsTCTe+Dlk3PUlvyh2OnHy5VfgevNtoKEJmDUdiZ+/DZnLl8PV1SUKW9Y89wKmLV6M1HvuRt3hQ3CvWw/98RJ4rTZ4MtIRc8MqZD10v19A0xEQH7Z1HyF13lwkXbHizMKBTjcaX38TbVXVSBXiIySlc1+fPcLyEaH4oM0XjweellaceOmvSHa6YPJ6oOpLIIp/p03207fZKWtYlc2KOr0eKx75OhSDAU5twIoTGDcqdmiwOVC//TPs++3TSJNlTCeXdp0WHiqHEOgPXdupUcMzcYJwRXOGjr0EmJ1OdG38GM1vvg1XSalIoR23YgWy778HnWaTiPkIFvYeyjQeMeJj7uKl6NAYcNzqxKsbDuNEmx03XL4I12SbkCs5oOslPnoXT6SA/WGzfJztL7yhjNhoP5fZj4wR5nEYGeMwmp5CuPK4oFTXoGntR/Dt2Al3RSW8EkSq1dhLLoKaREh2lj+bTn/Bs+eaC+0Wuj2w1dRi94uUAUzCogcfhIkqGQNofn8NrFTDo2AK1Bctw77XX4Ok0mDpww/7Cw8qsljkkIWErD3jbr4Jrvo6VP3mt+L8Cd//HrQJiaj/26uwHDqMpEsvQernrve7kATEGy14dr74Irw2O6Zccw1SqaAc/T6wuBdZaqiSM9UysDtFVe/WEyeQe9EyTFi+HKBKxkEh4Pa3OfDXv6Kj5hQmrVyB7GVL/YvQ4AI+cB3qr7W5GQVXX4WMWbNQd+AASjdsQGxGOhbce7fIkkSLy+qnn4HzVI1Y0CRcdnHPQq+vhZbbg/aPPxVBz4a8XOQ8/NWeWh6hu/59ne9wovp3z8JJC8cbrkfi5Zf67xnwr/d1WrD9d7+Hz+XCnC/cgcSp+QFe/sKBNJ6upiZ89vtnRNzi/LvvRiwFw5MFgOZeYMwpmH/PH/8kLrvka1+FMSM9YEXqyy/qXE/OCO5HDAPjue/ll2GprRGpbLOKlvSMOV0mkJipO+uq042Wd9cIQRwzcwYy7/qymB+KzY4dv/s9XDYrZt16C5JnzBDFEjt37ELDa29An5GBvO9+syceyOMXMyfXrRNueWnTp2N6aH0OujcFiL/4J9hLTyD5qiuQfMVK0bGuikrsfellsSgveuRh6NNSxdg0/ftt2Ldsg0+SIE8rQD65+ZFbXTDwnOJL/vIFBr4AACAASURBVPYqsHM3YkR9jzBHoARFh14L47XXIPnaKwFdSMB5uHNoXrjcaC85gYOvvirqxxQ9/DA0iXF+y0pfRSOD1xqMRQsQCUR27tgJypAZ7qCEDlqXGy3HSnBkzRrozSYU3UfFF41w6nQiFXi/RyDrld7rg4aE5649KNuyBfGZmZhLVlGjEXadVojwUSU+Zi9Zhnq1ETubLPj7+zuglYCv3X4ZZpq0SPLZAxXN+zcprl23Drm5OSgqKhoIc9+/P9uLrrN5/bN57cETHX1nDoVz8NyhXGO0ER0uFqfFHIQJVD7X3IarX+f6uYfjfgP1ndyIDhwUIsS9Z59IZerT62CcM0ssOlTz5kJLxfkoQHQkiZBo2fS3iI52ERLKNNy5/TGP9l6h/RxoLEPbhluP9xYPkazZ+xIcvflH82zRjt1Ibj+U8Twf/YpknCJpE82zRzIXo7neuWrbB4fe4sO/Ad9juu2rmHOfj937hN47+sGKnOE0G4VA9KoLEi2eEWP5mLnkIhx3G/BeWQe27j2E6ckm3HvNXOSoJMR4HdAo/es24ha0fCxdWuQP0uuLRrjB7W/ij7RFTbSjzO0HT2C4PxDDPclg7hHNnBzM9QdP7OyeGU1foml7dp+6/6ufq+c8F/eJ9h4OF7BvP1rXfAjLZzshNTeLCr3GxYuQcetqSNOmQZUYH8hgQ9v6wzxQfS3iIlm4RNJmmB83XEbGM25xoS1Mh5tRn9/7tCgY5AQaDUz768NggtvP1rhF+xkymOcYqlCPZD4Mph/9nEPiY1fA8tGfNqffUW0bSfJXSQ8NAgp97HBiZSAv1MGg7uuc8yI+ghXJ6aGCFc6nF12E7R3Ai7vr0NbWgTvnZmFlfhoSJTcMsjtQSTbYjfDoh83tajgJ87WYABNgAkzgdAKh33LkAmN3QDl0GNa330b9xk9gsHTBaTDAfMVypN12K7QUAEzxANFYQQbz5c/jxASYABMYgQQGcrsagY/c7yOdF/ER+kTrN2xAfEIC8hddhLUNLvzf1krE6FT49bXTUaB2QQ8vJCr9PhBZScG6dWuRk5OLoqVL/a0jNd0OdG3+PRNgAkyACQyewEAf4AEffLmzA76SE/C+swZVGzbC5PPCFx8P05JFiL9yJQxz54z8zFiDp8RnMgEmwATCEmDxMYwTgywgH27YBGNiKlKnL8B7ZS14p6QZk8cl4snlE5DlsUAt6nr4j95mohBvN/F7IT6GGvMxjP3jSzEBJsAEmEAYAn25LZC/rMMJpbEZzpMn4X1vDZp37oTW44OaionNmI6YSy5CzOKFwLi0iGqEBPegyOOmX3dcHigmwASYwAglwOJjuAaG3HcVYM3GTyGljoNq/BS8u78KFTYZl86agrunxSLVZQkUFQy5aZggmeD3GAWc5+TkoGjpEALOh6t/fB0mwASYABMYHAGyhDgd8FVWwXm0BL5tn6Fr/wF4rVZo09Kgzp8Mw6KFiC9aDIzP8me4Gci6Mrgn4bOYABNgAuedAIuPiIaAvgUG9nminah3N22FMzkN1sTx+GBHCQxmE75w5UIsMUlI9HQJl6vTj74deTnmI6LB4UZMgAkwgQuEgL9Suq+8Es7iY/AeOADnwUOwNjXDmD4OuqlToZ43B/GF86HKzfGn9qRUlwN//Vwg/efHZAJjkMBICoAfIfhZfAzzQLz98XbUmVLQYk7HnsMnMTUrHndfvQDZHh9ivbYw4qPvB2DxMcyDw5djAkyACZwvAqFB6SQmKCi9uhrOA4dg338AKD6K9lOnoE9LQ8yc2VDPngnjtAJoJ04AEhNGdsX088WU78sELgQCfYkPrwzYbGg8fBj2jnYk5E1E4uRJIQU0L4TODe4ZWXz0yW1wSbre+GQn9rpiUGfMQFd7K66ckopV83OR6HbB6HP1qvPY/6Cx+BjcpOazmAATYAIXBAESIW43UFsHz669aN21C7rSUlhq66CKjUXstGnQzp8L7fQC6KlgHMWFUNEwznx1QQwvPyQT6JeA1SYKC5b++y10dLYj94YbMOGGVaIAXndxwVGKkMVHFAN7Rs2SQNB40CmLisj/a/NufNgooVqfjvExatw3PwsLUgwwyC5RWJAqKdIRLGjSc83AvwefR5GGr8J5FH3kpkyACTABJnAWCAxUe4kqDbd3Qt68Bc3btkM6UQZvQwPcsg+mvBzEUfXmwkLocnOgSk3xV8+OJlXvWegSX5IJMIEICIRaPuhzQFSb98J64BCan3kOjhMnIE3NR8rnb0XqJZf4i5Fq1BFc+MJtwuKjn7HrLTb6q7goSxI8kgb/3LwXb1Y6UW9Ix+KcBDy+LAtZXquweERbsZEtHxfui8VPzgSYwCgmEElRrqF03+EA9h5A2yebYd+3H1JtHWSHA0pcHFKKlkB75QqopkyGKjERksnkd8niAPWhEOdzmcC5IUDJJ2wOeMvKcfQ3v4XveAniMjIw7s4vImbFciA2xh9jPNgCkuemF0O+C4uPQSAM55DlVmthVRvw90/2Ym15B+TELCyfmoF7ZsQjxdU1iLv0VDjnbFeDwscnMQEmwAQubAJeL1B1CratW9GxfhO8h4uhdzjhVEkwz52NhFWroFm6BEhLhaTXBkTIIFXI+ahwfmGPDj/9aCcw0CZDtO8MWT08HngqqtDwxFNoO14CZ3o68r9yP5IuXgokxI2Z2C4WH+FenjDpb/t6x4LVzW0aI1r0Ovx90wFsPdGMrJw8XDd3Mi5NUZDoZvEx2j+juH9MgAkwgbNCQJaheLxAWyc8R4/DsnYdOjZsQIzVCmi08GWMg2FpEWJWXg797FlAfDygVvnjQlS9nuhsZM0aaIF2VqDwRZnAOSDQ211qKLckVyunG86yclS98Ad4Pt0CKTYWeT94DKZlRZDi48K7UY7S94vFx1AmU8i5Fm0MTioa/GvLYRSfrMP8aTm4uagAExWvyHI1mIPdrgZDjc9hAkyACYxCAj4ZissFubMTvvoGuDdvRdemTyBXVkNLbuRxMVDychGzcAFiKT5k1kzAoPen6g0eQfHBAeujcIJwl84agUgFQG/BH/q+2R1w7dmP5pdfQduRI7DqtJj9jYdhvngZpNRkQKM5a48/Ei/M4mMQoxKu6kebLhYbm31Ys+8EnJ0dWDFjPK6anY0Utwcmn2MQd2G3q0FB45OYABNgAqOJQO/dV0pa4vFCbmuDt7EJSskJeHftEUUL3c0t0JtNkNJSoOTlIalwPjRFSyBR4UIKYu19rUF6aI0mvNwXJnBWCXh9QFsbOrZuR9Pb7wJHj8MXF4uMr9yLuMsvgyopCdBRzNbYqufD4mMYZh25XjXpYvDn4k58UlKLPLMaN83IQGFWHGK8Tuhkz6DuwpaPQWHjk5gAE2ACo4dAb4FAdWq7Aw8VwGKBTJaQymr4jpXAe/AwLCWlUGxWxKalwZc9HtqpU2CYMwvaGdOgEul6tYCk8l/nbLhijR763BMmcGYyh0jeGdok8MlATQ06N2xCy9qP4KithTY7Gxk33oC45ZcDKcljNlkEi48wL1Y0Wa6UQEaCWm0s/md7DXZXt2HlpGR8cXoqJhgUaGUP1GdUNY/sbWbxERknbsUEmAATGBUEonHv6N3W4wFaWuEtr4S99CSU4yXwHC+BtbwCRoMB+pxsYFIeVPmTYMjPh27SRCA93V9PYDh920fFQHAnmMAQCbi9wsrRvuljtH7yKeSWFphnzoBx1XVIWlYExMVFlk430s+EIT7uuT6dxUc44r1cZPtKkUsiRYYKXpUGx5xq/Gp7FY43duH2uZm4a3oyUn3OqCqa934UFh/n+nXg+zEBJsAEziOBSBca/dYMUQCnC0ptHRxHj8F55BhUJ8sgV1XB0doKmEwwTpoI7ZR8IH8yTBNyoc7NBpJTRn1hs/M4snzrsULA5wOsNlj2H4Tvo41o/WwnPJKChMIFSLzyChiKFgMmY+SpsSP9TLjA+LL46GPAwtY3l5TTLNRUVNAj6WDV6PFpRRtePVSHhk477pifjS/OSEW8Z3CxHsFHYvFxgb1N/LhMgAkwgaEQiHah0VuEnFHMTAEcDnhKSuE+eBjuo8dEgLrc2Ahnp0UEpCdOnwb1nNlAwVSox2dAMy4NKtqVpUrqo7zWwFCGis8dQwQieS+pfofbA19NLex79qLlw7VwHi+BLi4esZdehLhrr4Zh5nR/YHmwOGgk1x2lmFl89DewA6TclSHBrjGiTafDa1tLsLWiFS6XA7fNn4hbZ2YixsviY5S+N9wtJsAEmMDIJxAaG0JCxdIFpfQkHLv3ouvAIaC6Cpq2diFEpKQEERdiKFwATcFUqNLToU6IhxQTc2aw+gAeA+LXkfjFj3yC/IRMYGACXh8UixWek+VwbNiI+nffht7rg5ybh9Qrr0TcissAsi6SiyMfggCLjyFMBFlSwaIxo1avxvP/3omKFgt0shu3FObjhpm5MAeyXEVb2ZwtH0MYFD6VCTABJsAE+idAu7RdVsilpbBu+wzWrZ9BU1MLtdUKJ8WOJCXBNG0azAsXQD1vjlg4SSYjVJQxi4LVgzu3g+U8hnd8B4uMzxuBBCio3O0R8RyuPftg+ds/0HmkGOq4WMQVFiLhi1+AlmrvmKNwsxqB3Twbj8TiY1BU/Z+cPklCuzYO+13AX97bBnuXFXGyHTfOn4JrZk+C0ecc1NVZfAwJG5/MBJgAE2ACAxEIumwJdxEXcPAwnB9/io4t2+CtqobW6YIky/Dp9ZDycmG+aCnMS4sgzZrhL4hGhQzJLWsorllcb2SgUeLfn0sC4eZjX3OUhAfFVh05is633kHduvUw2h3wJCch96sPQHflSkiJiYH35Fx24sK4F4uPIYyTT1KhSRuH1ytdWL/rELJMgKmzDisKsrFyTgH0IsXu4G3PHPMxhMHhU5kAE2ACTCAyArSQItcRjxuKzQGUV8K9bz+sO3fDdegINBYL1Go1vAY95JQkxMyeBVPREmgWzAOyxwcyZvUyZ4SrITL4r8PI+sGtmECkBAaqcdPfXHV7gEPFaP3gQ1i2bAMaGuExm2BYthRZd34JqrwcSGYzC49+xoLFR6QTNUw7n0qNGm0Mfr6tAcXVDVg5IRGGmiMozE7GJfNmQaN4h3B1LjI4JHh8MhNgAkxgrBOI1r2JFlzClcQNxW6Hr6sLSnMrcPw43Hv2oePgIchNzTCoVNCYzfAlJAiXLOOMaTDMmgn1zJlAUjKgCqlFMtbHgPt/4RLoncDB7QaKj6Fp7Udw7doDuaYGHgUwFExB6jVXQXXRUmgzKH011dEZSN1cuFiG48lZfAyKoiTsGR6VGuUqE775filarA58fXEu1Me2IT85FkWF8yDRh/gQDrZ8DAEen8oEmAATGKsE+hIdA62Hen9lCYuIV8SH+Nra4GlpBSqq4D16DO7DxXBXVQuhoo2PgyohHnJKCrQ5OdBNmwIdBa1PyAPi4/07wOJQTl+UDe0rcqyOLvf7bBLo7WZF74DdCbmsDC0bP4Z39154Kirh8XgQN3UKYi65CKqF82HIyQGSEoceD3U2+zaCrs3io5/B6KvYIKXY9arUsEKDfZ0yfrTxBCSVGo9ekgfvvk0YH2fCosLCIQ8zi48hI+QLMAEmwASYQCQEBhImdA0fBap3wdfUDG99vUgrSmLEV14BZ0UlXPUNMOj00KSlQBqXBjkjA9rcbOgmTYB64gSos7IAs4l3hSMZD25zbggExUZv0UH1Olra4Dl2DF1Us+NIMZylJ+DosiKlYCo0RYuhnzcP+imT/JXKKYUuHxETYPERMaqehrKkhkOtQ7NPwtpjjfjH4XqMTx+HBwvT0bFjLTJiTFi4cOEgrnz6KSw+hoyQL8AEmAATYAL9ERhIdPRlnQgG3La2wFdTB/epWnhOnYLmVA181afgqKuHp8sKfYwZ+swMSBQbMj4LahIkGeOgysiAmlxUKJUvLdx6Pwf9P1tGeO6eSwI031xuoKYGjmMlcB45CvloMexl5fBY7UicPBFy4QLEFc6HdtZMIDWl7yrlYYvFncvOjOx7sfgYxPh4JQ26tAZUur14ZeMRHGqy4ZLCWbhxUgKqPnkP6bEsPgaBlU9hAkyACTCBc02gPxetaBb/siyy/5AfvLe8HM6ySsjVpyDV1YuAXHdLC9wuF3SJCTCMz4IqJwdKTg5UmenQpKZAlZLs/yE3LSpwqAo8WDTPcK7Z8f1GBwES0hYr5OpqOE6chHLwCOwHDsJWUwOtTgdzTjZ8U6cioXA+NIsXAslJfYoOYUDpHSsyOigNay9YfAwCp0elQavWhGK7E8+9vg12n4IvXrsUS1NjUPzROxjH4mMQVPkUJsAEmAATGBYC0QaaR3PTSNPjkhjp6ISvsgqe46Vwl56Au/oU1G1tUNG/d3TCYbdBHRcHffZ4aMkta9JESCRI0lKgoXS+MTFQxcYAJlNgsTeQmSaajnDbMUuA5rDs8ydVaGkTboRKWTnknbvQtu8A5K4u6BLiocrOhmbGNCQtXgTMnwvExZ1poRuzEIfWcRYfg+DnVmlRqzJhS7MNr76/HQl6NR66eQmmm4zY/eG7SI0zn+Z2xUUGBwGZT2ECTIAJMIHRQ4B86KnCenkF3CWlcB8+CmdZGVRt7VDZbIDdDo/TBa9WA31mJoz5E0XAOsWKIDsbUkIcVEYTJIMeMBggUcFD4a41AgVJyCPRpvoIfMKzO69GapplEsQOB2SLFb6WVvgqKuDevRfOnbvhPlUDnV7nz+A2eRJilyxCzNIlwKSJfkvcmBvEsztFWHxEzLfHgc+p1uG4R4/XSjvx2f4jWJIVj9svnoo8vRqfffg+UuJiOOYjYq7ckAkwASbABMYkAacTOFkOT/ExeCigt/gYXOTq4nRC7XGL2iMe2QefTg9dRgb0+ZOhmZoPdf5kqCmT1rg0SLQw1GggadR+MULV18+GIDmb1qQLffBHMhsSvV4vFLcHSmcnlOLjcG77DJ279sBbUY4YSFD0ejjTUmFYtABxl10K7ZzZ/iByytIWqaXvQh/Dc/z8LD4GAdyu1mG3VYWnd9WirrkV98/LwcqJKUjV+LBl3Rokx8d2i4+huKtywPkgBodPYQJMgAkwgZFJILiQO80nXvEv8IL1RRqaIB89KiwjvmPHYS89CV9zC7QetygfQocsSZB1WiA5Gfop+dBNK4B6WgG0BVMhZWYAZuOZAqS/BXLvBSb77I/M+RPNU4l6CF6AEh/sOwDPzl3o2r0H3tpaqDwe+EispqUhcelSmK5YAWnBfCCWCgOqe+KNorkft42KAIuPqHABlH7XqtJhc7uM/95wEpIi41fXzcRcow8meLFp/TokxscL8aEoCqQh7MCw+IhycLg5E2ACTIAJXLgESID4ZMDrETvV8HggU/ahllbIlVXwnjgJX1kZPGUV8NTUQXI6oVKrodJqRGE3r14HJSEeuvHjocufBA1ZSCZN9FtJIvXX553u8z9/+huDvkSkEK8eKI1N8FENmv37YTtUDG9tDfQ2B+BywU5rsuzxiC1cAPOSRcCsGVAlJUAyGACdnkXHORx5Fh9RwKbdFsp01eRV46NTNjy/qxLJsSb8+topmAw7tLIPG9avR0JCArtdRcGVmzIBJsAEmMAoJjAUtxxaiJLbjMsJxeHw/9gdUCxdQF0D5MpKyFWnROE3R3UNFJsNGrUKGlpQmoxQTEbIMTHQpKdDk5sDbV6u+FOVMc7vWkPB7L03CcNZaILD09udYaTGN1zo06mvMQjyJ7FhtUE+VQuZ4ohOnBR1OORTNdBaLPBZrXA4nFDMZsQVTIF2RgGk6QVQ5eZCnZICNSU0oLEnSwcf55wAi48okHsD9T0qrD6sOd6ItWUtmJ6Xhf9Yko5cnw0a2Yf16zcgIcFv+RjqwZaPoRLk85kAE2ACTOCCIxCJ2xP58pMI6eqC0mWFTAvOzi4oLS1Q6uog19RBrq2Du64O7uYmaNVqqEX2rDiRQUsxm8TCVB0XD3VyEqQU+kmGOjkFquRkqCidagKl/dWeviMeiS81W0+Gd8pRoLjFCqW+Ad5Tp+Crroanthae+kZo2jsBiwVeiwUuEqQaDUx5uVBPmSxig5CTDW1aKlRJiZASEyAZjX7BESo4abyCPn19iczh7dGYvxqLjyimAGW56tLqcaTZirf3VOB4pwsrCufg9okGZHit0CgsPqLAyU2ZABNgAkyACQwfAVkR2YwosFhu64Dc3g5fG/20QNXUArm+Eb7GJiitrfB1dMBrtUJSFGhNJkixMZBi6Cc28Hcz5NhYqBLioU5MhCoxHlJiPFQJiZASEsW/wxzjD0oOZ/2IREANX88vrCv1xcbrA7q64GttA1rbILe2Qm5pgbe5RWSnklpbobS0QW5rg5vGz+WGISkRmox0qDMzoIwfDykrE9pMKmA5Duq0NIAsHOGsGzw+53XOsPiIAr9LpUO7To8dta1445NiuNRa3HHNMiyNlZDi6YJaiI+A21XhwiGnZmPLRxSDw02ZABNgAkyACfQmQO45FHhMtUUam8Rilhavcqe/1gg6LZDIemKxBH6skDstotaDz+US8QCa+HjhpkPpfqX4ePFDVhElLg5qEihx/h8p1i9cEGOGinbYyfWLfoYQ+zmqBpQsDG4XFJsdis0KxWr1M++wiLHwtndCam8D2tqgtHVCaQ8IDRKRHh+0sbHQJCdBNS4VUmoK5JRUaNPHQZOeBtW4cVBlpENKTAQoBmigg93lBiJ0Vn/P4iMKvE61AfUaPT4ur8c7Hx9EUrwZX73tEkzyyUjwWKFWZBHzEZ+QgMLCwiEFm9NjsfiIYnC4KRNgAkyACTCBcAT6coOinXa7HUp7u3+XvZUWve2i8Bz9Xe7oAKxdgFgs2wN/2iDbbfBSvQgo0MbGQZ2UCFVSElSJ5NqTCCk+1l8c0WyGQpYUvV7UJwn+CYMeKj0FOesg6XUiWD74I9HCWU0pgy+QwhLBmByPB3BTemS3+FNxugMxOk7hHieTRYpSK5OLXKcF6OiA0tEBua0VcnMrvM2tcLW3QwUZerPZb4UiMRcTAzk2TlQVJwuHdnwmpOwsaLMygdQUQEs1OIbAii0g5+Uzg8XHANhDM1bZNEac8OqwrrQB2/YWY/K4WDx442KMc3gR57UL8UGWDxIfnO3qvMxnvikTYAJMgAkwgegI9BUQ73JBae+A3NwMubkFSlMzZPppboanuVXEmajsdoAW1U4XFPqh7Fy0CKd0rj6vSAusMZugiiOrif9HFR8v/l9FVpPYWBEUD7MJkskIyWjyW0u02u7aJaKGiVoDEiZCRwVjFmjRrVJBkSRIwv1LgqRSi/+P6hCFEBUoFFtBP2QtkmXx/5Ls/3fK7EmZyBQK/g/WzhD1M7yQqN9WGxS7TVg0pIBFg1zeSMwpre3wtrXB19khkgeoNFpI2oDwIlFGViKjET5ikBAHfQa5TaVDlZEBiVyq0jMgJSUCBt2ZoiySGJyoYHDjc0GAxUcflHtKCtKb7p/dXRoTdlvUeLe4ARWVlbh0UgpuXVaARLcLZp8LKih+8RFItTvUAWTLx1AJ8vlMgAkwASbABEIIDNXdJmhFofgSmxW+pibIVJukvgG+hgbITS2Q2tuhdHTCQ386nFB5PYCXFu8+wOcVfypeHyT6f7HgV6DQvwcW/IpaJSwjKmEBMIvYEvpTHWOGLKmgNhoga9T+AotaLRSNGiqDHrJaDa3RCFmsRvo/qGwAHfSHWOLQM5H1IvCjkPXC5Ybk9UJ2uvx9cLogU4YpqxWytUv83WezQ0XiRFJDUvvFkIiDCQomKgBJokmthqzVQDKZhaWIMk6R65QqfRzU47OgysqCOiMDiI+9cKw+/GINmgCLjwjRUb2OTo0B6xu9eO1gA7w2C74wJxPL89Ng8jiglz0iWQKLjwiBcjMmwASYABNgAueLwHCJkHDP3717KYsFu6+1HWjvEBYAcu9SWtvgIzevtjZIXf64B7nLKlLH+sgtyeUUwoSC4YUVgupTBAox+kVFqLQIFGkU/6wMKDr6xS2RGAlRJd1/7/VvZFmRJGFhUVQqEd8irDgJ8f6YF7LwJCeJgG9VWhrUFI9BcRrjUoUrmhAo/R0R1PkIEugexoHU1vmaZ3zfsARYfAwwMYIvIr3SHTojXiu34pV9dUg3afGdpRMwJ06GTvZAA1m8pus/IssH1/ng940JMAEmwASYwAVBYCh1SCLpYIiI8IsJv4AQbt0kGAL/313p3eMR9UpEetkuK3wkTij2xO6A2ueD7HAKC4XidgkXL8lNxRhdkDweeJ3OgLOG0iMkBliYk2uYRBYKndYfg0KxKOLveigUj2IwiIrykt4ADYmMgPsYxWSAxIYI8BbKJRB/4f+7KLIc/KF/oDiWaF3CQvlyCuNIZtsF0YbFRx/DFOp2RepeBtAkGfH3kg7842AdpqeZ8eTKicj12gCF/CH9F+rOdsV1Pi6IF4AfkgkwASbABJjAiCIQFCuBGIyeWAyKx/BbOLp/yP0r5P9J0ASPASM/Ag38Z0gBXRAQCN1CIUQ0iH9TQSLLhUrtt2AMVlBEIiQisIB0d5YtHyNqCg/0MCw+BiJErpCSCpRmt8yu4LWjTfiksh0L81LwWFEm0p2W067A4iMCoNyECTABJsAEmMBoI3C2LChn67pD5R+JgBjqPfj8UUmAxUcEw0rFBa0aPfbXd+Hd4jqUW2VcNi0HdxbEItXF4iMChNyECTABJsAEmAAT6E1gpAqL4RwpFinDSXNUXIvFRwTD6FDr0aHT4+PjdfjocA0UQwyuWVCAK8epkORm8REBQm7CBJgAE2ACTIAJ9EVgIBHSewE/1upThLiInYaK3a0uyHeKxUcEw0b1PZr0Wry35yQ2H6xCVuY43HLxbMzW+xDv7jrtCux2FQFQbsIEmAATYAJMgAmcTqA/QcHiQ7DiLFej46Vh8dHnOAZTyymivkeFSou3dhzDvuJKzJmShS9cHOrDFgAAIABJREFUNhvjPV7EemwsPkbHu8C9YAJMgAkwASbABJgAEzjLBFh89AE4NNtVpzYGu20qvLe3FPW19VhWkIkbF01BitsDs9fO4uMsT1K+PBNgAkyACTABJsAEmMDoIMDiI4JxbNPFYE2tB2sPV0LrtuGa6Vm4NH8cErwuGGRnL/GxAQlc5yMCqtyECTABJsAEmAATYAJMYKwRYPERwYi36GPw0tEObDzegElxWtw+KxNzUk0w+hzQKh4WHxEw5CZMgAkwASbABJgAE2ACTIDFRwRzoNEQg198Voct5a24bGIK7p+djjydGxrZB5VC5Qd7Dg44jwAoN2ECTIAJMAEmwASYABMYkwRYfPQz7LKkEgUGqxUjfvVZNfbWdmLV9DQ8MCcVqR47JCjdlc2Dl2HxMSbfI+40E2ACTIAJMAEmwASYQAQEWHz0A8mr0ojK5oc7fPjDnipU23z43Mx03DElFkmu0wPNWXxEMNu4CRNgAkyACTABJsAEmMCYJsDio4/hp1zSbpUONo0BWytb8frhWnh0JqyakYXrxmuR4GbxMabfHO48E2ACTIAJMAEmwASYQNQEWHz0KT4kOAOVzT84UIX1JfVITEvH9TOycXGSjDgPi4+oZxufwASYABNgAkyACTABJjCmCbD46Ed8UGXzFr0W//z0KHZXNKEgfyKum5mL2QY3YnrV9whehmM+xvT7xJ1nAkyACTABJsAEmAAT6IcAi49+xEeX1ox6vQZ/en83SmtacdHCAlwzMw95ivuM4oIsPvg9YwJMgAkwASbABJgAE2AC/RNg8dGP+OjUxqJMrcKf3v0M9U0duPriabhyei7Gudww+5xQFIoMOf1gywe/ckyACTABJsAEmAATYAJMIDwBFh99zAwZEtp18dhlA/61YTe8DiuuW5KPSyZlIMntgtHnDnsmiw9+1ZgAE2ACTIAJMAEmwASYAIuPqOaALElo08XjvRofPth5AKk6GdfPz0Ph+CTEe1zQs/iIiic3ZgJMgAkwASbABJgAE2ACbPnoy/IhSWjWx+OPRzqw/WgZZqcYcf3M8ZiRYoLZ64RO8bHbFb8/TIAJMAEmwASYABNgAkwgCgIsPvoRHw2GePx0ay0OVzXgmvwUrJqSijyzCnrZDY0shz2T3a6imH3clAkwASbABJgAE2ACTGBMEWDx0Y/4qDPE49sfnEBlqwX3FuZgVV4Mxqk8UCsKVKcFm0uBqyhg8TGm3h/uLBNgAkyACTABJsAEmEAUBFh8hIGlSIAHKlRq4vDNd4vRbHPjWxdNwHVZesTLLkgK0C03gn8JXGfDR+uRkJCAhQsXRjEM4ZuuW7cOOTk5KFpaNORr8QWYABNgAkyACTABJsAEmMD5JsDio9cIUPJcr0oFJzQ4bFfjx+uPwyNp8PDSbFyRpkWM1wWpx9ABEiqhB4uP8z2l+f5MgAkwASbABJgAE2ACI5UAi49eI0NZrtwqLSySFluqO/GHXRWIT0zCvfMzsSwRMHeLDwnkeeXXHj31PtjtaqROdX4uJsAEmAATYAJMgAkwgfNNgMVHrxHwSSo41Dq0Slq8f6AK7x+rx+SJE3D7jFTMM3uF+OjvYPFxvqc0358JMAEmwASYABNgAkxgpBJg8XGG+FDDqjGgXpLw902HsbemE0vnz8Z1kxJRoHPC6GPxMVInMz8XE2ACTIAJMAEmwASYwMgmwOKj1/h4JTUsOiOqoOC517ejrsuFzy1fhEvHJyAHDhhYfIzsGc1PxwSYABNgAkyACTABJjBiCbD46DU0HpUG7ToTyhQvfvWXjfB6Fdx9UxEWpiQg1eMQNT7okCSK+eiJ9Qheht2uRuxc5wdjAkyACTABJsAEmAATOM8EWHyEER9N6hjstbrxxzc+QYxGwt2rFmJOUhwS3Q7oZE+/Q8bi4zzPaL49E2ACTIAJMAEmwASYwIglwOKj19BQpqsayYyNjW68+dEWTEky4/bLZ6AgzohYjwta5XTxQTU/6Aim3A2Kj0WFXOdjxM56fjAmwASYABNgAkyACTCB80Jg9ImPtiOKLOnQYvFB0sVDqzNGBZbER4Viwr8rbNjw2R5clJuCGxdOxASTDjE+JzSyt3/Lx4b1SIjnIoNRQefGTIAJMAEmwASYABNgAmOCwOgTH+1HFBk6NFt8UEUoPih2g2I46HCptCiVDXj5SBt2HzmOG6dn4eoZWRivl0SmK43i6198rOcK52PizeFOMgEmwASYABNgAkyACURNYFSKDx/8lo9BiQ+1Fkc9Ojy9qwGlVTW4rzAPyyckI00rQy97oGbxEfUk4xOYABNgAkyACTABJsAEmAARYPHRax441VocdGnw5CdVaG7rwGOXTMWycQYkqX3QKF6oFPn0M4JBH4F/Xb9+A7td8bvFBJgAE2ACTIAJMAEmwATCEGDx0QuKQ63FHocaj39YCqfLg19cOxOFcT7ECuGhQII/wrw71S6LD36xmAATYAJMgAkwASbABJhARARYfIRgImlhV2mx0yrhu2uOg8JAnr1pBuZoXTAoPvTSGWEBc6rdiOYdN2ICTIAJMAEmwASYABMYgwTGpPgIDTAPjrkiSfBBhU5Fi21tMp7YeBQGvQ5PryrADLUb+gGyXAWvw+JjDL5F3GUmwASYABNgAkyACTCBiAiMSfERjowsqeBRadHsVWNTjRXP7ihDRlIifrw8FwVqV7f4OLOm+elXI/GRmNCTaneg9v2N0rp165CTk4OipUURDSY3YgJMgAkwASbABJgAE2ACI5nA6BMfos6HHi0WGZIuDlqdISL+PkkFl0qPWhew7kQjXjtch4IJufjWojRMlqiyuReUjJfERDjLCVs+IsLMjZgAE2ACTIAJMAEmwATGMIHRJz6663zIUAnx4S8yGKxA3j3Wck9tD/o3r6SGXaNHhdWLNYdPYUN5KxbNnIZ7Z8YjD3YhPoT6CAScd18neOFAQEhYt6szbh7ZjGPLR2ScuBUTYAJMgAkwASbABJjAhUFgVIqPaOt80FB5VBp0afQo6XTirV0ncbDRiiuKCrE6z4BsxQZtpDEfVOE8IR4LCxdSTqwhzQIWH0PCxyczASbABJgAE2ACTIAJjDACLD4CA+JWadGp0+NwqxWvfVKMGqsHt1x5MVakqpEuWyMXH1zhfIRNcX4cJsAEmAATYAJMgAkwgZFCYOyKj2AAR2AkXCod2vR67G3swKtr98OpqHDv6suwwKRCqtcqCgxGcnC2q0gocRsmwASYABNgAkyACTCBsUhg7IqPXqPtVOvRotPjs/pW/O293TAYdHjki8sxBRKSPCQ+fBHNDxYfEWHiRkyACTABJsAEmAATYAJjkACLj8Cgk/ioVxuwtaYFr63djQSzFt+9ewWyXQriPXaoheVD6iOKIxjboYDFxxh8i7jLTIAJMAEmwASYABNgAhERGGPio0ck9KbjUBtQIRuwsbIFH23dh5wkE75+61JkuGXEeh1QBywf/itIlG83LGAWHxHNO27EBJgAE2ACTIAJMAEmMAYJjDHx0fcI29UGHHUZ8MGJFuw5eBizM+Jw99XzkOb1wSzEhxzR9GDxEREmbsQEmAATYAJMgAkwASYwBgmw+AgMuk1jwD6rBm8fa8aJsnJcPjkVq5fkI9nrhsnngorFxxh8PbjLTIAJMAEmwASYABNgAsNJgMVHgKZVY8D2Dgn/OtyIxoYGrJ6ZiWtmZiHe54JBiI/wblb+0znmYzgnJV+LCTABJsAEmAATYAJMYHQSYPERGNcujQEft/jwt/0NcFo7cfeCHFySl4hYnxM62QNJiI+gyOiVpzdkbrDb1eh8UbhXTIAJMAEmwASYABNgAkMnMHbFRy/90KU1YG2DB3/ZUwuNz41vLJ2EhSk6GGWXKDAYaa1yFh9Dn5R8BSbABJgAE2ACTIAJMIHRSWDsio9e42nRGvB+rRMv7KxFnBb4waVTMSvGB73ihkaRIUEB/TfQweJjIEL8eybABJgAE2ACTIAJMIGxSoDFR2DkSXz8u8qOZ3ecQkaMDk+uLMBUjQMaeEW8h9/yMbAAYfExVl8l7jcTYAJMgAkwASbABJjAQARYfBAhSUKHRo83Kmx4ZnsVcpNM+N9rpyLPYxEWDykCi0cQtF98xGPhooU97JVInbZOH65169YhJycHRUuLBhpH/j0TYAJMgAkwASbABJgAExjxBMa8+CBdQHaNVpUBb5Rb8Ydd1ZiQaMRvV01FlsMvPqI52PIRDS1uywSYABNgAkyACTABJjCWCIx58UHRHF6VGg0+Hd482YlXD9ZgSmos/ufqSch09m356G3MCFpHWHyMpdeH+8oEmAATYAJMgAkwASYQDYExIT56qnCcjkaSJHglCR5Jg2qnCm+daMO7xxsxMzMJP7o8BxmOzrBZrvq6Hl2dxUc004/bMgEmwASYABNgAkyACYwlAmNCfPQ1oH7xoYJTpUN5l4y3S5qwqaIdc3PT8NjSDKQ7w4uP/iYIi4+x9PpwX5kAE2ACTIAJMAEmwASiITCmxQeB8khqODQGlLS78M7Reuyut2Jxfja+Nj8Z41h8RDOXuC0TYAJMgAkwASbABJgAE+iXwJgXH26VBnaNAYebbHj3SC2Otbtx8YwJuGd6HFJZfPDrwwSYABNgAkyACTABJsAEho0Aiw+VFl0aA/bWdWDNoRqccihYPmcKbp9kRIqL3a6GbabxhZgAE2ACTIAJMAEmwATGPIExLz5cKh06tXrsqGrFBwer0C7rcHXhdKwar0Eyi48x/4IwACbABJgAE2ACTIAJMIHhIzCKxYcMlS4OWp2xX1pOtR7tOj22nGzA2v2V8GhNWFU0BytSgCQ3Wz6Gb6rxlZgAE2ACTIAJMAEmwATGOoFRKj70aLEExYfhjDGmLFeK4i8e6NDo0arTY9OxGqzbWw5DbDxuvmQelsQqSGTxMdbfD+4/E2ACTIAJMAEmwASYwDAQaG5uBq3BGxoasHPHTtx8883DcNXzfwlJaT+i+KBDi8UHlS6+b8tHoCqgXW1Es16HtYeqsH7XSaSmJuOOlfMxS6sgwdMZdY841W7UyPgEJsAEmAATYAJMgAkwgVFMwGKxiFp4MeYYZI3PEuJj9erVQoxc6Efk4iPQU5vaiEajDu/vL8PGHaXIzUrFnVctRD5kxHssUfNg8RE1Mj6BCTABJsAEmAATYAJMYJQS8Hg8eOWvr2DCxAm4/PLLEXS7uuWWW7o9kS7krgvxIXdbPuKg6Y75CK+sbGoTGvVavLfvBDbtKEV+bhruXbUI410+xHm6omYxWPER6goWvOm6deuQk5ODoqVFUT8Hn8AEmAATYAJMgAkwASbABM43gd89/TssWrQICwoXQKPRdIuPUeV21SM+4kPEBxCUH/5oD/9h1ZhQpdLhvf0nsH3fCUzLS8U91xYi00niwxr1eA1WfIS7EYuPqPHzCUyACTABJsAEmAATYAIjhMDTv30aF198MQqmFcBo9CeBClo+RpXbFYmP5oFiPgBh6rFqY1Aia/HegTIcLC7DnAmp+PIVczHO6UWsxxb10LH4iBoZn8AEmAATYAJMgAkwASYwigg4HA786Y9/wtKlS4XwMJlM2Lx5s4jxSExMxK6du0TMx2g4oo75sGjNOOzS4v0D5Sg9WYGFk8bh85fOQIrTgxivPWomLD6iRsYnMAEmwASYABNgAkyACYwSAu3t7Xj//fcx6f+z9x7gdVznnfdvbi/Avei9EyBBEiTFAnaJokiJopolWdWK7dhJnDibfNmNdzebfPvtJtu+ZHfT1t2O7ciyI8dFtihSJCWqkBS7CDYQIAiARO+93D4z+8wAICFWXEqxQOqd55EAXpyZOec3597n/d+3zZnDsmXLcLlc7N27l/GxcRZWLGR0dPQTWu1q8gEb4uNEwM72UxdoamphTWkmT60tJzUSxSvi4w55G8gyhIAQEAJCQAgIASEgBP6lCXR3d5vCwpvgNZPLLRYL+/ftx6h2ZQiPoqKiOzPnY0aldqeJj2NjNnacukh7axvryjJ5fPVcUiMRvLFg3M9IPB9xI5MThIAQEAJCQAgIASEgBO4AAp2dnZw6eYoHtz54aTV79uxhbtlcCgoLzNfu0CaDM+jzMYlk2O7l8IiVHaea6OnsYMPcbB6tLCElEsHzMYgPIw9lquaxkXBuuKrmlc+7A7ajLEEICAEhIASEgBAQAkLgE0PAqPB0jWKzLS0ttLa0frKaDE6VtTUM/WFHAu8NWthxponh3m7uK89h612FJEfCeGKhuPfHR+n5OHz4MM3NzeYc7oQmLHHDlBOEgBAQAkJACAgBISAEbisCU1+kmz8N9XENAZKenm6GZd0JR9wJ50MOL+/2wY4zzQQG+3mgPJsHFuWTFA3hjoXjZvJRio+4by4nCAEhIASEgBAQAkJACAiBj5GAITqMXA/j542O6dE+H+N0P/Stb0l8vN2rs/10M+HhfrbMz+X+hXkkR0O4VBEfH/qJyAWEgBAQAkJACAgBISAEhMAdSuCWxMfuzhg7qlshMMrDC3O5d24mfhEfd+gWkWUJASEgBISAEBACH4bAVPj6h7mGnCsErknACNG6scNk1oGLW3wMOrzsaIvy+tlWnJEgjy3M5e45qSTEwuL5mHWPVyYkBISAEBACQkAICAEhcKcRmMptvlmo1mxc9y2Jj1dbwrx+tg2vGuLJijzWFaWYvzvVSNxrlJyPuJHJCUJACAgBISAEhMAsJ6CqKuFwmHAoTDQWRdO0WT5jmd7tRMDIEXE4HGaVV+On8e/b5YhbfAw4vLzSFDTFR7IlxtOL8lmV5zd7fDi0aNzrFvERNzI5QQgIASEgBISAEJjFBAzhMT4+bs7QbrebP28n43AWo5WpTRKYErOGwDX2mNvtvm322C2Jj59eGGdnTTsZdp3nFxewPCsBtyriQ94RQkAICAEhIASEwCebgGEUGsLDCIvxeDyXjEIRH5/sffFRr97YZ4bIDQQCBINBU3jcLgIkbvHR7/DycsMoO2s6yXMrvLA4n7vSPbi1IHYtFjdb8XzEjUxOEAJCQAgIASEgBGYpAcMYjEQiJCUl4fV6Z+ksZVp3EoHh4WHGxsbMECzjv9l+zEh8TK8rbIiPl+pG2FnbSXGijc8tyWNxihOXFsKmqXGvV8RH3MjkBCEgBISAEBACQmCWEujr68Pn85GYmIjNZpuls5Rp3UkEDLFrCJAp0Tvb1zYj8TF9EX1OLz+oGWJXbRfzklx8cWkuC3xWHHpExMdsf9oyPyEgBISAEBACQuBflEBHRwcZGRmm+JBQq39R1HLxSQJGCNbAwACjo6MYndCnKmHNVkA3EB9Gi/eJwygfrCuKuZg+h5fvnO5j17keFqV7+Z1leczz6GayuVUXz8dsfdAyLyEgBISAEBACQuBfnkBbWxu5ubkkJCR8qJtNjzq5/Pt0y+xDXf66J/+6e5JMrWjK4rzUskJRDONzmiV67Slfa8TEaR/8i3KNXhhXrvXazPlA53HjnOnnTU1x6twr73N5FtN+m/xVR0fT9UmxMLHeiT/F37ijv7/f9H5kZmb+y2yMj/Cqt+T5+MbJXnbV9bI828fvLc9njjOK3RQf8ZeRk7Crj/BpyqWEgBAQAkJACAiBj5XATMXHJbt62myvZSDfeDE3N86vPH+6gT39b1fOxzSD9esbwcadp4zwK0dd6x436ktxvTl9YH6mkT5VTjY+43wm17+S083I3so1r/csryf4pguzm634zhQfk++IPkcCX6vqYWddL6vykvn9FXmU2CfyPSwiPj7WDzy5uRAQAkJACAgBIfDxEpip+PjoZqlf+pLf0AoTBusH/QlXCZCbDDFMvus3zr6eWX55HhNf3CumdpkQHTczna9rlmM6QJj8cnvyuvGyu9V5XCXIbrKMmXmNbiZr4l3dxPg7QnxcC7jhHup1JvC373exu66fu4tT+KPKXPIJmiFXlhso5OuhFM/HrW0yOUsICAEhIASEgBCYfQQ+avHxUX7DfkNaExb6NYdc11tyKWRo6rQPIzTifZa/zntNW5+JaGZi6FohWRMCxbjGrQqya3O6I8TH9bZAr8vL3xwzxEcf95ak8q9X5pCrBrCgo4j4iPedI+OFgBAQAkJACAiBO4jAzcTHB77cNZ0F1zeirzT6b/7N+nSXxQd9IDMxda8vdD7o1TDygM3DuOjk9Gd6t+mrnamwuvm6P7iBzGmZHpOJY3o42/WvNbkCc4LG1+3X91Bc+ZfrirNpkKbLuhvmmlyh/2YainfHiI9rvR16nV7+z/Eedtf1cm9JMn+8KpfMyLjhXLuljw7xfNwSNjlJCAgBISAEhIAQmIUEbiY+Pjjlm0X1T9pWpkGmTFrRGho6wxELB6vb6R8aYe2yMrKSXDgtOlbDG2FoheuYZYbYMUzrCavc+J9qhjUFNDvvnWmjfTBAiBgV8/Moz0omGQ279sGLGYa5piucbWziXM8gyTmZVJTkkoKOU9OuTPU2x15o66S6rQtrkp+7Fs4hXdFxqVFQVCI4qGropaFrmNFohLy8FJbNzSVN0XGqV+YTT9y7pauH080dRD0eViyZR6YFXGr8hY8mwsMUOnoHONPUSsjpYNXyBSTpxvUur8W4Z2tXL6eb24i4PVQuLSfDooOmcOhsO519gywozaIgJ4Wu/nFqGrqwKSprl8/BYbdx5EwHvb2DLJlfQFGmD5cy9aymP4urn9u1Is2u9WzvGPFxrfe0IT6+VtXL7nM93FuSxFdW55EeHrvlt7+Ij1tGJycKASEgBISAEBACs4xAfOJjSgHc6Avc6d4MI+naEB8wFLFy4EwHe4+fIq80j9WVc5mT7MWrafQNBDjfOmC6JpYuKMBrB5umY0HDgkoMK20DQc63DzAcHsfuVSicN4+fbqvm/MV25sxJZ9PquSzKTiJV03Bc0cfNuJKqWXh1/1G217WhZuVQVlJAigKOS2Jhyi0yIRYutndxtr0buz+BB5aX8cjcLDKUCHY9xLju4Sfv1rP/bCtev5t5czPxJTqJRXTQP9grxazAagiB7j6qWzpR3W42V5bxxPxcMlEn1mkIsA/sC4OhIdl0wrqNEw3ddIxGGMdCxGpF1RW6+wY419yG5nKyZmUFtpBRTMngPfGMzHt2GffsIOZ2sqmylCcX5OJWrPzj9lMcb+ggvziTzLw0OgeDnGvswkmIB1YWUXnXXF7ZdpZzDW2UzssnOzsJhwVsuopdj5HktFA5P580BVNsXRn8drW37OpNf0eLD6PPx1ereibFRzJfWZ1Lenj8lt/6Ij5uGZ2cKASEgBAQAkJACMwyAvGLjxstYCI/oL1vkNaRIEOalahiNU8wBEAsprPvxGlqB8dZvHwB5ZlJJOg6zV0jvH+uA0WL8tg9C1k/P5s0NDxGZVLCBHGwv7aPXx6sYyA0TsWibNbfvZzt22poa7jAZx9dzfK5GfgtuikmjGqm00ONpsTHr/YfZUd9JyP+dFIy03GhEwqrNHQMEQiGWDgnG6/dhlWH3oEh2gaGsXscbJifywsrSsixRnBo4Uvi4/CZJpYvKmZhaTq1La00B3RGdAeNrT24ElMZDUYZGx8nOy2BrJREHIqCQ1fJces8uWouGXZwaDrWad6XCbqG+Jjw8IzrDvYcb6KhP8iQYiVksxLDwvDIGN19fdgcDsrnFREOhLBc8or00zE8htvvIy8zFT8q+c4oT60pw2Vz8OKOUxyr78GVlkzYCp3DI1hddspy/GRbw5QXZrHvSCtWjweH24lisZpeJ0XXsOtRMr02HlpTTq4FvKp6Xa/VjXbKHSc+psemXRIfdT3cWzzl+RDxMcs++2Q6QkAICAEhIASEwMdA4KMWH5pm4XBNA3tb+mmMOQlYHYQjUboHhhiJaeTkZOC1KIwMjTAYCOFK8JDqT8CDjlsNk2xX+Y0HKym2KSRqEWyT4mNfbT+vHajF7YHffmY9NpudH/zyJI0X2njhsTUsL8vAp+hEx8YZGBoharWSmZGKRwGb4flQFV7be4h3GtpJn1tCZUUx6TYdxeLkx7vO0t3ZzZ98fjM+3fBu2Kg618gbZ8/jzM3kuUfuocyq446G6egfoDtkZ+epDqqbuigvyeS+FXPI8trRxsfoGwrw2oFq/AXltPWH6OruZNn8XJaXZ5NkVUmyKRSkJprrtZnhZgoj4wH6xgMmi6REDw4dMxztkhAxZYhC/9AYUexENZsZQnb43DkS8jN5ePMqLL1DJNk8BEIq775/krr+IbJK81k4J4csm4Xi1AQ8SoyA7ua7r5+mqr6TxYtK0JUIJy804Ujy8cCaRWRHQzSeb2DfhX5WrltOaaoPv27M1fDO6CQ6LeSnJuJSwIjimijeFH9FrDtOfEx/706Ij+lhV+L5+Bg+2+SWQkAICAEhIASEwCwk0N7WTk5uzoduMnjV0ibDfzRNobt/iJ/vO8J7ncN86qkHmeN2ceLwcWo6eilfWs6m5fPJNzwdMSNAa1pIl2L8O8pAWOed2l52Hr+A3WXh6a3Lsdts/OLNWppbu3jsvqVUFKbgVaChoYU3q6oZdnt4+rENrE72kGRc1xAf+47wZkMXg+4kNIeC3wMb1lZy8N0GBlvb+K3H11J/6iQ+fwrDUY0TLW34cpL5zMPrKLVo6GGVH79dzYnOABdCKkNqjASnRkVRNkWpmVysbaFzYIRuBTSPh0hMJxqL4nbZsRm5KsFR5mUn8vuPr6XcCklhFZtq5eCZc7x6to6CxaVsrlxIlmqwmMwHUVQUJUZYt7LncC3dISddQSutPb0UZDp49oG7sGoxXv75fhKzy7nQF6Cls4PKinx8HjhaU0vM4+W5h9dRmeTCqsL3Xz/FgcY+Rl0udK8HzWJBi4bQAgNkJej8/uce5tDbjTQ299KPQsBmJ2axmA26l2S6+eKGCnIdEyFXV3ttZrbJRXzMjJM5SsKu4oAlQ4WAEBACQkAICIFZTeDDez6m6kZNlL41MhUMw5E6AAAgAElEQVRiqoZqhBJZwGrRiWgq7WMK/7DzJGf6wgzYXaCFeHZdGVsX5JJpA4/Re02NYeSK2+2Gr8LwChi5GgpvVdXy0zMXORV2EnT7zL8ZFZuM+2iajs1mxWKZ6rZt4FbMlgqFzhh/8ezdFDrBGYPd7+7n3foL5C1ZQHZ6Dk1n20lJzaWmpYeLvcPYEpIIj/Tx1D3zsUYGOVR9jsTsTD7z8N2UWXR8sRCKEmaUBF5+t54jZy9QuTiPB9aX09fdx3sH68jOmUPDhUYKSufT0DXCxaYm7q0sxe/WePfEGVSfj998avMHxUf1OV6tvo74uOT/mMhbefv4aXacriOxOJ8nN6+kAJVQQOXbr53ieMcoA04nQafdFBSq+Rx0rKjMT4L/9PQaUu02frT9DGfPNfPA+grWLs4n0QKtzZ28tu8wHdj5rS8+Sq6q41Njlzww05PGLQrYDeZXdWi5WUGCy28FER9xfCyI+IgDlgwVAkJACAgBISAEZjWBDy8+Li/PTBE3xMKxKt6srcM3dw6Fc+ZzbP8F2jq7CFoj/N5nN7PA7eS9/Sd4q2mAdtXG6nm53FuSwqGDR2kKRPntz3+K+XbLpMcC9h4/w7aT57Dn5fD4ljUUWzSiYZ1/2HGa+pZOnt66kqVz0km8lPNhpnljGMkuuw3FTDhXeGX/MV6t7+a87iVo96AZyeaGYDKKQJnJ2kbOimYa1jYthiM2zoo5qfz2lhVm2JUvOiE+xibFx+HqRlYuyTfFR2+XIT7OkZNbOik+FtDQOUJT84T48LnV64sPw/NRfZ6CJaVsqlxAtqbhjqmmwDLyOMxDMTwhUYKqzoHTF6nvDJCQlE7/wADpOSWcbOiipbWRFx5bS0VRCh7gbE0DO46dJuD38ZknN7HIZTEv873XT/Je4wA9Fhshl5OYkdOhalhiURKtFpKT/HSOGSFe02rDmqFgGk4tTHGSnT98ah3lNvBFLwuUS4FiMyi/K+Ijjo8FER9xwJKhQkAICAEhIASEwKwmYIiPnJybh11d1czZWNW0CCmLacQrqLqFHYdO8kptK42WRCIeP8FAhFgshq7opCYl4FQUAoEQo5EYUV3B7bDhddgIBILEdJ3CRJ0/eXQFxT4PB6taOFzVQE6Wn81rF1CYYserhxmOOPnGr6o439LJ85M5H36LNhkKNB25UTNqwmuwbd9hdtW1klpeyj3Ly8lSNAYGw7yyr94sS/u5x9dRmO7BpemcPlvHvpp6EvOyed7wfJjiQ8WIhvrFgSq2XRjiQlDH49ZYvziPuXn5vPfOebqGgvQooLo9RFWNSDSK1+XArsRQAyOUZvt44eHVBJvHeHvfAbrtifRqVobCMWwuB26Pk0SrzqpMF7+/vhx7VOWf3j7Lqc5x+iwWxm02RsMxotEoTotKkgPWLllGa10rF1o70JIS0N1OjN4m0VCQaGCYOVmJ/Ksn11Nu1dAj8N2dpzlR38Gq5XNR9BDHzjfgTEnmkXsryQiGeO/NffgL5tLSM4A/OZVgIIDVakWx22jo6CTigC+/cD8LbOCPRm+paffAwADDw8NkZmbO6veHqfv0wWpdxUHfiIrF4cfucN9w0pLzMeufqUxQCAgBISAEhIAQ+JgIGOIjOzubBG/CjWcwrQne9QcqqKqF3Ueq2HWuGWdBPivumk+6quGKxW6ywkklY4RdoVKcmcKxM7W8VdtCcn4e9y6Zy8JkNz6CQIyBqJtvbjtFfUsbn3m0koWl2TQ293O6po1kr5P71y4gyaFhN6tf6RhRXX1DwwwYSe6JHtKT3dgUjZZBje/vrOZiaxd/9PkHKcty40VnfGiEgZFRFKeLzLQkM3HdqivEVIV/fOM9treP0Wrx4nK6yXZARUYC6+YV4NHCE46KK6oRGz4Ei67hcdlJ9Ps5Vd/Lj994j1anj2GHF9ViNUsSqwp4bXBPrpf//OAiUsJh2npHGQ6pBHUr759voKq1jYS8LIry8uisa6OsqJzzF7tpaWli492LKMz240SnqamVI7X12FL8fOGpTcyzxgx0fO/10xy+2I/m8xG0KWayu8VhJyst2awW1t/di8ObSDAcwW53oBoVrRTF9CRFAiNkJNr4189tNEPH/NGwWR0s3mNgcICRkRERHzMBJ56PmVCSMUJACAgBISAEhMDtQMAQH1lZWXi93utO91ItoytD+q8Ir9F1KzFNYc+R93nnfAPpC8pYvGgx7Wc6sQYG2XL3ApwOB0fOtNPe2cfC0lzKC1PxWHRsmobV6Gwx2aXOqK3U3NlD+0iQzmCEtkCMvpiVqMUcZSZg17cNMTI2TlFeKv5ED/3DAXp6h/HZNNYuyOGxlXPJV3Q8sSi6ClUNzRzvHqVDsxO22sz8lLEoNLQPMzYeZH5pDokuK0anDiPsyqlFmJORyIaKQjKMxO9olP3H62kP2znZG+DicISY1YVNjVCWYuOpDRU0NjRQP6oStLjMjIiJJomY/TEWZCRw7/w8EhSdoaFxmtv7CCkOajr6qOrsJiU/i/KiXFJ1jQKXwuKcJLMR4UQ4mDKR//L+aXbXNjPqSyEhJYngUD/3rlvNkUMXudjSTmZhNm6/2xQKw4NDdPd2k5Xh43ce38A8q4onGqGxo5eWMTjQOEB1Wz8Z6T4qF+STYJt4DoZIUhTVLHF8rL6Xi539zMlNZemcTLx6FL9dYWFhBn6jT4oxdrIyVzwaZHBwkNHRUREfM/mQEPExE0oyRggIASEgBISAELgdCMxEfFxex3Tz8srWckYU1nTxcZ60BWXklSxg/9vn6evvp2LZHHSHg9qLffT1j1CUk0ZBlt8s22rXVLJcsHFhASk2DZuRg2D07NMVmrv7Odc3QnfMQtg6IT6MDudH67roHxxhcXkBOakeswu3TVNxaDFSPFZWzMsn1WyEZ+RPKJxv66J+MECfbogYo32hwlBI4f36LgaGR1m7tIy0BDsOo0u60VBPi5GT7Oau4nSSlBiRiMoPX30PX/5CmgZCNHV0k5uVRFluCplumJuTQlNbO80BjbDFeTkdW5lMgE9ysbTAyE3RzNK1Nk3Bqlo5VF3Ha7X15C8p475lC8mKqXhiERO7WcjWqJ5lig8L7xw7zRu1LcTSMpg3N48Ua5Q5hQX8/PWzNLZ0UV5RQmqqFysKPd091Le24k/z8cXHDU+FEToWwKJEGMPFa0dbeOt0K7rXTWFJNg67gsUQHxjSz+jkbqemfZihgUG2Ls7n0yvmkKRHzblPlNi99UPERxzsRHzEAUuGCgEhIASEgBAQArOaQHzi42ZLmRAfbx6p4s3zTejZOfjTc2i72EtWRhJOh4UIFs61DNI3NEZ+dgq56T4cxjfomkq2C7bcVUSaddITMtn520i8Ng7FjGWKoSka/TEX395+mvNNHTz/yFqWlabhsxjCQzMN6KneE4bRXt3UZgqCUcWOZpTgMk16FSOFeyBk4XBtB/1Dw2xYOZ/0RLsZsmSEak10Hjc8MlES7ToLy/Kpr27A7c/mSH0P9U3trF9UyIq5WXR299ITgajVYSimSVBTPw2hNiHWjGsaeRqrSrPxKwouVeHwmTpeqzlvio9NyyfFRzRiqg5DaJkdyw05oBri4yRv1TaSNreET21aQZYWY3xM5VvbT3OhpZPPP3k3i4pSzNCx09Xnee3oScb9ybzw1BbmWXT8MUN8RBnXXWw72sybp9uIuV3kFmVhs03Mb6qzfBg79V0jjA4O8dDiAp5eUUISMdM7MuXtuNmOmN57b/pYER83Izft7yI+4oAlQ4WAEBACQkAICIFZTWBKfCQk3CTnYwarmEjsVth9+CSv17XR50rB5vVhjwW5e+kc0u26+e39u6daaWrvZ3F5PguL0/Fadeyq0YAP5uem4LVMGP6G52P6YQYwKVE0RaU/5uZbr52mvqmT5x5dc1l8TOZ4GOdNzefN49WcGI7Rq7iIWYygqolSvaagucm6jHs6tAhpLoXH76kgzxpB0238ZO95quraWbuomPl5yZxsbKYhqDBu9Zjao7mrm75ghPSsNNIS3BgZylZtomJUjhueWTufTKuOK6bT2NzO8dZOUouyWTQnjyRVx6nGzHAr82JTyfyawtuG+KiZFB+bV5CtRhkbi5ni41xbP2tWLyQvy4cDnZaWdqrqG3Gm+PnNT2+i3CgXHA1gnRQfrx5t4e1TzfhS/SxfUozXYYSbGTkyxr2jBBUnB851c7F9gIqCTFaXZpLh0JiTlWyGyk08oxt7QG4kPu7snI/jvew2OpyXJPOV1Tmkh6XD+Qw+Q2SIEBACQkAICAEhcIcTmEo4v1HOx0wRTFWV2n34ODtqGrHkFlNWWs5wazfdA4OMOuwErHa6h4KMhyIkJbrxe11YFcUMcSpOUPjixkXk2FQz8dlIZP7AN+ym5yOKrqj0xTx867UzpvfhM5fEh/GtvE44HKNvOGgmSudk+LFYLfQPBQgEI/gSXFgUndFAEKxW0lL8prdkYGCI0ZhKSkoSCQ47wfEAw+NBFLud1GQfLjOoLIqiRBhRPLy8r4ETda2sW1LM1sq5WKNhhoYCqDGN9NQUfrxjFwc7Brh36wYW52SRMDaO32JU+/JiNbqDTwmfSe/O1YwnygXHsNI9GCAYieLzJXL0zFn21jSSUVbMpybFRzgQ45X3GtjX0E2zCqovyfTXaKEAfkuUlaXpPLehgmKLjjcaND0fQZzsr+nkYGM/tUNRWkMxsyt8WpKXoZFhxqMx0tKT8dqtuA1vUVQhOjhMic/Clx5bTY5LwxkzQtMML1P8h+H5uKPEx/Qm79OrXW0sSeIra3JJC4n4iH+byBlCQAgIASEgBITAnUbgUrWrG3o+pvo9GGpgksC0X6dq7qpYGA1q7Dl6ksNNbeTOn8ODa+6iQNFI0IwqVRFGSOQHu2s4WdfC5nUL2bCsCI8eQw2GzFCnBLcLq9EwUMesthSIqWY5XiPsyHjR6PatoTIYc/HSnnNcbOvmifuXUVGURKISAV3hXFeQbQfOMz4+zO89u46MtCSzG/rZ2mY2riwnOQEOnqoh6HTzxJa1lNot7Nr1LvvbBtj4wHpWF2XTca6et6rOEUtJ4dFNq6jwOvGrE/kSo4qHf9pbz4m6FtbfVcjmlfNo6hjmp3vOMjw8xh994SF2v7WbqrZO1j94L1rYQ93x82T57Dx4z2LSXZDutJmCxhBXl70vk16EqfAyVEZ0Ly+9Wcvp861sWL+Y4ZEeTjc2UVhWwKc3VZJjVBKLxhgai/JPb7zLwa5BipetxmtNpLv+ApkJClvvXUK6G9IdNpy68ZQMTDqhSIjhqMLRi0O8faKZBI+Dxzfexa49e6jqGeaF5x9iVZYfn6ZzsLqTHYfPm93an394JUUpDryqZobL3cx7dK33jFFq944WH1+rMjwfvWwo9vOV1bni+bjTPjllPUJACAgBISAEhMAtEWhtbZ0otXvLYVeGCjEM2jDDFi8/3FtPzcUe7l9WwgOL8nCphqdiIoFZIcqYksgP3qjh5PkmNq2dy+plpdS3DLFj7zkULcqXn7+PTI8RjgQ/f+sQO5qGqNc9BK1G9aiJw8yDMKORrm/2GvdzakGStGF+9zce5vSRNtrqzrNlZbGZWN7QNsT2d2vQYwH+4Dfuxetx8+Jrp6irb+JTGxeyvKKIM4297Npfh9eh8DtP30OmO4pbCzCuOfnn/Y2m+Fi3pIDNlXNp6hzh52/XToiP39zK7rfe5P3WXu7fcjfrS/NpqWng1aP1VI0qZKYl8p+fXkexUzWrWRnlgK+3EsObFFMtvLTnANvbxmjW7LissLkihxc2LCAzFjHDrr694zTVnUMElAhPPlTJvXNyaatt5JdH6jg+ppCRmsCfP303RY4ITnWciO5k+9Fm3j7TRmcgSNncTD67dRXp4wF++eouDvWO8/RzD1FpiA9d41B1B68da6R5aIy0zAS+/Pwms8mgPxoxq2PFe9xxno/pAKTPR7zbQcYLASEgBISAEBACnxQCM/N83IiGoQKMHIEIw4qHl/aeo6ppGJfLZ+ZVtI2OMuJwmFWqJoSDQtBokqeqOO1W7HYbMVUjHDHSvzEb8iWro/zZE2uY41FwxFQUM8E53icyYc4bYVDb9h/ivdZ+1t23mg1zc8mwKZxpGOCVvbVoWog//NxGPG4nL247xbn6Jh67byErDPHRcFl8fMkQH56YKT4CuouX99ZTdb6DtRXFFKU6ePvYKbqx88zj97HQ4+SVX77OwbYBNj20gXvm5uCLxczeHr86UI+qxfjXn72fLLc2IT6M9V1veZOdzfsiNn568CJHz7VwV3kWD6ydz/BYmO17a2nsHmZEDfGFZzZS4XeRa9PwWlWCMTh6cZhXDtYTicb4vWc2sufAIQ72hRnU7RAJsXFxIVsXFVFk080qYwoxekMW/mHXaar7IwxYbQTsdoKqgh4OsjjTzb+6/y7KEm2m58OmX+H5+IBH7PrPbMrzYZR5nsq/ifcJ/7rG37TJ4FQHzqkElz6Hl68d7zE9H/caYVfi+fh1PSu5jxAQAkJACAgBITDLCcy0w/nlZUyFBn2ww7khKwz/x8BYiIAhJBSLmSsdUVViRsL0DbwUVyIyDNqc1EQ8FmWy4tRkaJJhoV8SIZfN9enh9hOGrI5iMXpjTORrD46Mmd3UE/2JJLrsZh+PYCjK0GgIHSNHw2d6UQaGg4TCEfyJLjwuB6FwjJGxsNkzIy05AbvViPxS0XQLg2NhAuGJ7uUOq8LIeADVopCabDT4g8GhETNvItGXQILLgQ3dFF1DY2FzUukpidgtEzkt1xIexjomPDsT6zHYGvc0cmW8RqPCBBfRmMbgSJCw0XZd0clI9eO2Kma/FEXXTObBiMagsU5NN9cwPDbGaNSo9WWEtmn4vU6SPU6z4tiEB8PIM7HQNxxgPKIRBbNCmGFfG3P12i1k+Nw4zGcz8eSmgvLi2ep3ZofzyefV5/Ly1eM97KrrZmOxkXCeJ2FX8ewOGSsEhIAQEAJCQAjcsQRmLj6mi47LpWOnwEwUZpq5e2KqhOx0UWM05DObWpgVnq4UN5MZ2tNucdlAnwjBMv498dqESfxRHdPv88FrXmuSUyOuFBXxmugfzK+ZWs+N7nijv30YFvFdd2aj72zx4fTy9ZO97D7XzfrCJP7NqnyyYkbCuaEK438UUmo3fmZyhhAQAkJACAgBITA7CcxcfEzO39AGk993mz9MG9kwtC8npU9EoUy8NjVmZqufKCtrXnSy0/nMzpsuYaaucfk1cx5xCKPrlYeNdy7xjr+Z2T7dwxPPteM579e19jtTfEw+FSPn4zun+9l1rptVuT7+cGU+uXrQbKAy0wYp0x+wiI94truMFQJCQAgIASEgBGYzgbjFxxUOiUv+hYleeNO0xvRv/mfihbjyG+GZnHM12WnTmEpNv9wv4xrekJnc9eZjPmjeX99T8vHshHjEx4eb4XRSN35+hvgYGhrCyPmY7cc1cz5upBT7nV6+d3aQXTVdLM1K4PcrCymwBrEapcbiUMFTYER8zPYtIvMTAkJACAgBISAEZkrAqHaVm5v7IapdzfRO8Y27VMlqmq0204CV6WbvJQfKtU6+nn18Mxv6A0nV08OpZjrDm7OYWn88oWw3v+rMR0x5QOKax1Xgr3+/21583Ahlv8PLD88Ns6umk4Vpbr60opBiRxS7Hrul0mAiPma+cWWkEBACQkAICAEhMLsJTHk+EhMTZ/dEZXZ3FIH+/n6Gh4fJzMyc9eu6abWrK1dgiI+X68fYVdNBqd/Gby0rpMyrY9eiZov7eA8RH/ESk/FCQAgIASEgBITAbCXQ1dVFWloahviwWq2XksZv1ENjtq5F5jX7CFwrBE2NqQwMDjA+Pm7uvdl+3JL4+FnjOLtq2inwWPj8skLK/VacWgSbNlFTOp5DxEc8tGSsEBACQkAICAEhMJsJGHH3LpcLn8+H3W6fzVOVud0hBMLhsNndPBaLmftuth9xi48Bh5dXLgbZebaNbCe8sLSARSlOnFoYuxaLe70iPuJGJicIASEgBISAEBACs5SAYQAa8fepqan4/f5ZOkuZ1p1EoKenh2AwaO43m83oujK7j1sSH9taw+yqbiXVGuO5uwpZku7BrYZEfMzuZy2zEwJCQAgIASEgBH4NBCKRCGNjYzidTtMgNDwgRgiWHELgoyJgiFxjnxlC1wjFSkhIuG08bXGLj0GHl52dKjurW0iIBXl6SSHLs3241SAOzejbGN8hno/4eMloISAEhIAQEAJCYHYTMIxBwzA0/otGo2Y4jKbFnxc7u1cps/s4CVgsFlNsGJ4OQ+Qav98ueUVxi48hh5c3uzVeP9OCIzzGE4sLWJmfbAoRER8f5zaUewsBISAEhIAQEAKzhYAhQFRVvSQ8Pq4Sr7OFh8zjoyVgCA3Dmzb13+0iPAwKtyQ+3unVef10EwRGeLSigHUlaSTEQjjVSNxkxfMRNzI5QQgIASEgBISAEBACQkAI3JYE4hYfw3Yv+/rh9TNNREcGeWhhPneXZeIT8XFbbgCZtBAQAkJACAgBISAEhIAQ+HURuCXxcWjIyuunLzLW38uWhXncW56DPxbGpYbjnrd4PuJGJicIASEgBISAEBACQkAICIHbksAtiY/3x+zsOHmBge5ONi3I5/6KfPzRsFnxKt5DxEe8xGS8EBACQkAICAEhIASEgBC4PQncXHwo+gdWNmJL4GTAzo5TjXS2tbOhPI8HlxaTYoiPmIiP23MbyKyFgBAQAkJACAgBISAEhMC/PIGbi48r5jBq93I6bHg+GmlpamX9vFweqSwlJRLBEwvGPWPxfMSNTE4QAkJACAgBISAEhIAQEAK3JYH4xYfNS23MEB8NNDS0sHpuDp9aPY/USASviI/bchPIpIWAEBACQkAICAEhIASEwK+DQNziY8zmpUG3s/1EPTXnmlhRmsun755PWjiKNxaIe87i+YgbmZwgBISAEBACQkAICAEhIARuSwK3ID48NFnsbK9q4MSZC9xVms2z9y4iIxwjITYeNwQRH3EjkxOEgBAQAkJACAgBISAEhMBtSeDm4uOKhPMxq5d2myE+6jl8opFFc7J5YfMSMsIqidGxuCGI+IgbmZwgBISAEBACQkAICAEhIARuSwJXiA8fdqcbdOW6ixm3eehy2nmtqp59R+spL87k81tXkB2K4RPxcVtuApm0EBACQkAICAEhIASEgBD4dRCIW3wErG56XA5eP9nIW0fOU5yXxhcfXUluSMUfHY17zuL5iBuZnCAEhIAQEAJCQAgIASEgBG5LAjcPuwJ0XUdRJrwhAauLfqeDN6ubeetoPRkZSXxu60pKNBEft+UOkEkLASEgBISAEBACQkAICIFfE4EZiY/pcwlaXQw4HOyra+eN9xtxJybw7OYVLHHoJEWH4562eD7iRiYnCAEhIASEgBAQAkJACAiB25JA3OIjZHUybHdw6GIPb1RdJGJ38sQ9y1nj00mODHP9bJFr8xHxcVvuG5m0EBACQkAICAEhIASEgBCIm8AMxceUpNCJWByM2J283zbArlNNDMRsPLR6CfdnKKSI+Ij7AcgJQkAICAEhIASEgBAQAkLgk0JgxuJDN4gohviwMWZzcaZ7jNfPtNA0FuP+5Qt5It9Balg8H5+UjSPrFAJCQAgIASEgBISAEBAC8RKYkfiYnnAetdgw8j5q+4Nsr2njTF+QexaV8RtzE0gX8REvfxkvBISAEBACQkAICAEhIAQ+MQSuKT6MICvT03HFYbweU6wYeR+NozG21XZxoG2YNeWF/O7iZDJC4vn4xOwcWagQEAJCQAgIASEgBISAEIiTgKIPVOua4qBvREVx+LE73De8hKZYiFjstIUUfnW+j531PSwvyeHfrMwkOzxi1OWNawqXEs5Xrpg47wYNDuO6sAwWAkJACAgBISAEhIAQEAJCYFYRMD0fGjMXH7qioCpWulU7rzQM8bMz7VTkp/P/3ZNHdugWxUeyn8rKystgRIDMqk0ikxECQkAICAEhIASEgBAQAh8FgRnlfEy/keHXMATIgOLkFxfH+MGxFuZm+vn/t5SQG7yx+LiyDK9xLfF8fBSPUa4hBISAEBACQkAICAEhIARmP4G4xYeRDKKjM+Jw8YumAF8/2EJRipu/e3QeeUEj58MYMPNuH9LnY/ZvEpmhEBACQkAICAEhIASEgBD4KAjELz4m7zpsd/GrliDfOtxCdoKdv35kPgWRESzoRkXeGR8iPmaMSgYKASEgBISAEBACQkAICIHbmsBNxceVTowpYTFid7GzI8z3jrWTaFH5iwcWUmoLYtdVLLo2407nIj5u6/0jkxcCQkAICAEhIASEgBAQAjMmcB3xcbmj+fWuNGpzsacnxg9PdKCEA3zlnnks8Vtw6lFsmjoRfjWDQ8THDCDJECEgBISAEBACQkAICAEhcAcQuKnn43prNLqc7xvQ+adTXQSG+vnSmjJWZSfgUcM4tOhV4uN6HhQRH3fALpIlCAEhIASEgBAQAkJACAiBGRC4qfi4nmgwxMeRYQs/q+6mp6uDzywrYsOcDBLVEA4tguXKfh+Kcs0eICI+ZvCUZIgQEAJCQAgIASEgBISAELgDCNxUfEytUTMSyQ0BMXkErC6qxmy8WtPLhaYLPLIwjwcXF5CkhnGphvjQZoQnXvFxPTGkKdDa3kldfT2pKcksW7To6ryTyYQVi6Zj03TaLjbT2tNN+cpKbE6H+Zr1qiaJGigqih6jv3eEn/zoNbyJfh558iH8KQlYFFB0/ap7Gby6+npoa2tjTlEJKUnJM86DuQxOn7g3UVRV4Uc/3oGiOFm/vpKiomxQDMaX+9EbyzOfkR7FSphQOEzdhR5CqpNFixZgI4pND2ElwshYkLONnWTnFZOZloKVGIquzuiZ3cog3WA0bf9Mv4YRomfXIliDI3z/pZcJJxex+r6NFGSl49SiWK+c1+RzNKgHgxHO19XjclZfcNsAACAASURBVDooLy8jFBynu7Ob7JwcHE4nxi0NITwyMoJmteJK8GKxWLAYrCYjAxViWJUQgWCY6rpOnJ4U5pWWEBjso7WtidIFC7A6rOY5V4nqa/TFjKfgwq2wlHOEgBAQAkJACAgBIXC7Epix+DCMR9OSmxIfNhe1YSc7z/dRdaaGdXMy+PS6ctJiUbxq6MOJjyuttxmU7jXEzqnjR7hYX4fN5UCz2WhubQfdBlgmZz1hbZpSwWLH508jNS0btzeR1auXMzTcQWh8hOzMLNyXOr2roERAj9HdMchX/+5l7tu0hcq1i/Am2lAsKhZVo6OplVPvnyKqKGx6/GHsDqg/eZjDR49Sungt8yuWkuax0N/aQG1jC4m55cwtL8ehxbDrQewEGB4ZZe+xGgYCsPyupZQWZGAlhEUJE40o/P1f/4jiolKWLC6grf0cZ+vq0HCiYzXXdfnpqFiIEYpptPaF8KUX8fhjD1FRnIVbG8UWGWbbzjcZd2awoHId+ZnpOLQwVj1mXieqxejq7aWzq5OF88rxujyT19eIBodprKtm33sHiOIipriwOLykpGcyb14ZJUV5+Lw2rFqY/rY23tn1FmNjQcIWOxGrA09SOoXFJcwrKyYz3Y9VMWavY1NjKIFx/up//hVzK1dQWjGf8+cbaG5sxnLV8596jhCJqHR095JbXMaDDz9CdqqXpjOHOPzePnRHIrpiR9ENkRIgv7AAf1ISbe3tBAJBlEliBi1VseFO9ONLTSE/J53y/AzcsRCHj58impDHmnvW41E07PqVIYWXxd/t+iEg8xYCQkAICAEhIASEwK+LwIzFB1eIj6DVxUXdxdtNfew5cILyrCS+8PByMqMaibHg1d9WX2dFlz0fKy+PMMXHtIT1G4oPwzMRQ1FVDu89jOHV8Kd4ae5s5ETVSY4cqCIU1lEtRmf2CfM8ptgI2zwsWbmeR7c8RIrdysrFJYyNNnGy6ii9Q2GiqiFaDLPYqNxleAQ0xsfCnKg6z8qVq7E7zK/BTZNfUazYLTYMgWZ3u7h70734PHaO7NlmGrmZpYvJLS4lxW1lsL2BmtpahsI6w2PjKKZwMOYGdpeH8bCO15vE4gXlzCvOuSQ+YhF48XuvsX7tBrKyPFTXHuF8w3lU7IyNhmmsb2LhggoieozGi43k5ebg8ycTUxwkp2dz1+KFlBVmY4sFaG+s5cV/epk1W55gwbKV+Dxu7Jc8DDqBwDh79rzN2ZpaXvj858nKycaKgk2PEhpuZ/+e7Xztm98mpPiJ4kVxePCnZVFYNp8VlUtZtayM4nQ3F0+c4O//y/+it2+YUbuTkNWJ259GdkEx5RWLWbmqkkXzS0mwqmaRAi2o8t3vfIOHPrUJr99D1YlqWpo6sGgKo4ODtLQ3U7KglLCucP58B8VFJfi8bhRFJz0nn/mL7yIrzcvF2qPs2r6N9KwirDixqtB08SJ5JUXklZbQ1d1FJBAgGo5RX3eBkrkLUFyJ+FKSmDuvkMxUF35HDJ9doepkI7/YfZrf+tKXycv24bTGUJiZV+/X9SaW+wgBISAEhIAQEAJC4HYhMDPxMRWKNM3zYRiSXVYX77X18vPd75Pu8/CHL9xDXlTHHx3Hqs3MQJsQH8lUVlZ+4Nt7o5Hhlcf0V0wZYYQ8EcHGmBlGdPRUO6kZhSwoy4ZwN3XVNfzjD35JZnYemtWQDxOxNsY33b3DAVIzcnlo6wMsmVeIUxvHro1y4uhBDr9/itM1DTS19zIajKJf8px8cEYT39nb0a1O1mzcyHNf+Cx5WWlm+JDPovDit75FRnoGLr8f1eYkZnGSkZlJYVYy7Q0n2Pvu20QsbsJKAgGLl+y8AjasWkZpXgaKGsHpdIASNT0fsYjOi9//JevWbiQ7Nw0sYXr6urhw8SLDg2OcrjrL6jXrCGkRTlefpmxOCWnGvROSyCkspCA3E7seJhwY58f/9DP6+oZ46tmnKSwqxGqGjmmmt0TRwvR19vLNr/4DzZ09fPGPv8LcigV4HVacWojwUBv79mzn2z/4ERmllWTnFuPQQwQCIRpa+nB5/Tz0yEa23LeSlppzfPW//R2xGMxZvgiLw4IeDdDR3Uf7KCys3MhzTz9BaYYXpxpBDap867vf4YHHH8Kflmh6GXpbW+lqaaeve4DahjoWrb6LoG7h+PFGFi5aii8pBV+il5KCbPKzUoiEhqivP8uhQ4coLJyHHTe2mI2amlqKK0pZed8qxoYHaKquIzAS5P2qapYsW47TbUezKLj9qRQUF5Kb6ccWC9HR2snXvvoiK1etY9OWe0lIdJrFFK7fRvPmleJulw8HmacQEAJCQAgIASEgBD5qAqb40HDQO6JicfixXwo3muaImPzV9EdMxu6HLQ76nS6Odvbzo+1Hsdtt/Jsv3E+JqpMUHcdmxOlf12Nx2UD7oPi4WnBMD2rRTfFzeYzxL5sexKUNcqqmltagl4ySCoqyfNiDPTScu8j23cfZsHEjFsOIJzp5vkJzUxtut5cNG+7B7XaYng3jMAx0d3SYbb/6BQdPnmMwZkG32EzjPBZR6ersJzc3D4vpsNDM6QyOBpizcAmPPf0MhblpuGODqMN9fO/r36W7e4iOoXGUhFSc/nTKK5Zw/z2rsYR6GR/uN8N9DLPfWIumWLA5PaRnZJKZloQlNsbQYA8tba2oMZ09u9+hrHQebo8Th8fFhZYODh47gcflYbCnl5ysTGK6ykB/Dyk+LzHjemlFrNm0lS0bV+AN99HX0cFX/vSv2frQE2y5/27SUhPNb/IN746NIGqgn5rqWn70k9eJOZJZsG4za+9ZR05KIm5tjMhQK3v3vM4Pf/E6Wz//78xQJ782SKCnjbd3vMFbb+9nztLFPP65z9LdOcg3//Jb5GRm8yd//sf4EkAJdnHyxEl+vP0Aw6qXxx/ZyrKybHrbWohFLLy2cycLVizBYtNI8jppqKmm+nQNNpubgaFRUrPSUHWF3r4RElOzGNNtpGRk8fDme9i8ajFaoJdzZ47yve99H7cvG11PBM1jhrRt3LqazVtXU3viFD/93s/wJ6YQsxteJ93M5ejqHyZj7mI2P/YYlUvm41XDjA90s+1Xr1B14hR/9O//A9m5edgsyjVyg65+a0rux0f9cSXXEwJCQAgIASEgBG53Aoo+UK1rioO+ERXlOuLjWos0xMeQw8mJ3mH+ec9JRqIqX3pmE4vtCumxsQnxMYMj3oTzK30Pdj2ELdTD93/4I/S0MpbcvYXinCTs452cP3mab3z1H1GsTiJWI65/Qg9p2AmpLlauvY8vfO45fC4Vqx6eEB+ahisSYfv27US9HnLmz8PhULBpEYZ6x3ht23s88/RncHk0dItGTFM4d74BX4Kbe9ZWmuKFyDgXmhsh0YPiTubdfTWUlS3grgUlKOF+Wmqr2PHzl2lqaiVoSyRmcWBBI6RaUPx53PfgYzz14Fqco41UHX6PH7z8KiMhneFABJ/Pj8thobCkmJyyCrJK5lNWWMy7v/glv/n8M4zGgux581U2Vc5DUyPU90fM/JL5Jbk4R5uoOn6aP/nf/8wffuX/Zf2K+SR7FDPR3PB6GN6foa5Gdr/1Fpo/G2d6Ce8cqufRRx9mSVkhico4kaGWS+Ljwc//O7Y8/AiJehSPOkJ7/XFe+uH3CLuTeOQ3vkxwFL79l18jNzPTFB/eRAsOZYxQIMxLP9nNsffrWL10LkXpOr945ScMhRwMj8fwJ6eAw0NB+RLyC0q5q6SA4kQb7x14gweee4QR1covXz3KAw88yPhgO6OD7RTk5VCYX8xYcJzG5gsExsepvKsSD3acEZU339iFkuJi/urlXGjo4NCbx3n4wYewOKJY9CjOCLy7dx85C+ayYM0KnA47TlVFGxvm2L53+Luvf4v/57/8FfOWLCXBYTNzdWZaVGEGbwMZIgSEgBAQAkJACAiBTwSBWxYfUYudEbuTmoFxXjlwjguDAZ7asoGNaRYytTFsatRMUL9+eMoE3+uJj5kFr+jYdI2OxvP87Ve/QULhXB548tPMLUglOthOc1MPR0538fQzT+EkYlaAMj0cuk5dzVkCY2NULF6C3ePFarPhcjjM5G93rJ9tv/gp2/YcpKk3gKbYTY+JEX0WiURxOAxPCUStTsatPjILSnnqkft5fNMabGqEYDDE+0f3s2FtBWOhKK+/XU3x3MUsXliKXQ/Q2niB9/Ye4amnnsGd6MBKAJc+TEd3N++eaMOeXMya1atIsATwaEM4ogPsPXKSl/ac49FPP8ea+RnERlo5Vd9Gb9RLcf4c3tu2neeffoJxNcS777zOPcvK0GNhmkd0kgoXsrA4E0tfDT/7+Ta+t6OWP/vz/8myBYX4HEYOg9GVHmzhKE3VZ/n+yy/ym3/6h9i9yfzv//Zdtty7ldWrF+NLUAmOTHk+dmKID8PzkaCFccdGaKo+zssvv4Q1OZ1HP/s7DA2E+dZffp2czKxJ8aHgYJSx0VF+9JPdnK7tYOvWrTx4/xqioREOHTjAzl27+Nxvf4misjIGB/s4X1ONV1PITkzi4NH93PfprYyqFrbvOM59921mbLiT4FgvJYUFFOUXMTw8yKnTx83KWksWr8CJHVdUZ+/ed3Cke6lYtcQUpS/+r68xNhJkzG43Q9801Y9mdfDCbz3Llkc34LYrONUoltAgDdVH+JP/+F94/Hf/E3ffv5UMnxenmaA/M4H9ifgkkUUKASEgBISAEBACQmAGBGaW83GNC8UUK+M2FxfGImyvauJgSz8PrF/F4wUO8hjHpsUmQrSMcw0Rcp2G59PFx/XK6F59+4ncDcNotkajnDlwhIst7STPXUBhxXxc2jCHdv+cF3/wQ4JG2I0t4aqmh5qmGQVWiTh8WPw53L1+Lf/+t58lUQvhCUfZvn0H9sw0SpYtxukERyzCQPcIP/nJHr7whS/hSdDNUC49qnHwwCFUC9xz/0aMjJLA2Ajh8UHysxIYGg2b4qNkSnxoAVovXGD/pPhwGeJDCeBihPaubo7WD+JIK2LpooV41QBebRBbuIdXfvYa//jL0wQ0O7/35U+zbGkBO3fu5mc/22mW343FoljtEyJJjcWwWg1fho3l92zmyec+w+KiVNT2M/zDd15kR9UQ//1vvsq8ojTclpBR68kMZusbHOTosfc5V1fLH/zBl81ckFd+/jOsipVVK1dRmJdLcLiTd9+6HHa11Qi7UnsZbGvmJ//4KseO17Juy9088bknab7Qytf/8rtkZWTzH/7iK/gSdJSxVt7e8yY/eeN9HBnz+Mzzn2FleT7KSBs7//k7/OxXOxl2zuMP/u1/ZEGhl50//w67dr1BVPER0SxYbRaM8LuY4ZWwuQhYPNz3wFae/dTDzM9LIdrfzJG3t/Od736XkC2FkJKMZs+grHwBTzyxgZXLS7lw/iJH9tfw7NPPYnMYIiKCK6Kyc+cukkoKmbdyOQ7T8xFFCQ9xsfYI//ZP/5y7n/kjtj7xNPkpSbimVQebwftMhggBISAEhIAQEAJCQAgYssDI+VCZCLu6OufDkA7TfRCXFYSqWM3qRa1BnTfOdfJqbQcrKubzWxV+igiYYSkzOW7u+bjaB2IxSrPqEWyRMarPnMLu8XOm8SK+/HwKy8ppr2+ns/YCyxeUEB7v4G//z9+x5cnPUdvcRcmixZTOLSbZo0FohL6hMCORBOaVLyDL78StjZg5G6+98jPeOPA+HSNRdItRrtUw6nVGRsfx+5OwWIzuEDYzWdyZkMz9m+7m049tMntphMfHcNk1EpxRBkdGef2dKgrnLKGnvZv6M6cpzMklFArx6aeeZEp8OE3PRw/HGgZxpBZx16KFeNQgbnWUWKiXb37j27T3R1lz7yMEYzZy8nMoLcohODpo9ugwSyFPO4weH8azS/T7SfYnkmANMtbVwDe+8yN2nxzlf/zN15hXlIrLGsRC2BRNNTV1vPP2eyxdtow1a9eYgrGlsYkdr+9k6cpKVqxcQmS0iwNvvsa3vvN9bP58XN4UU7yEVegdg3kVi3n6ic2sv2sOF0+d5O//618zOhLEnpGGareArjJsJPEnZLFh66d4+okHSHcGCPb28Q9ffdkUa/c88iD9o/1UzCsiLzOF8bExM+nfkJuGR0PRjCwZ3ezLodocJCUlkJmgM9jRwLEz53HmLjGrX7nUKE4tiJMAI2OjvL7/GEGLn8ULKmk718Tnnn8GmzOCzfDcRGJs2/4aiQV5lFUuNb1bl8XHUf74z/6C4nXP8sJv/w5zczLwaCFsk6WJr5/bNJN3gIwRAkJACAgBISAEhMAnh8B1xMc1gp7Mly4buIb5F7HY6Y1aeLd1hO8eaaSssICvrM6iVAni0IyQlGtUrLoiDmuPUe3Kn3Sp2tVM0Rs5EqgxettbSPd7OHjgIJ7UHKI2NxFNIcGbYNaoSk1N4icvv8TzLzxJNBSjoaYDrysZh9tKdf1pBoNjPPHcCyQn+bGrURy6EctvNBTsobd/kGDUSFI31hJjcCDAm28c49FHH2ei9UWU6poabHY7y5Yto7SkAGt0nIG283z/e99lIATjMSM5PBcjqb98fiGLFxXT29tLc3M3Lzz/GRK8duyMT4ZdXRYfSwzxoQVRYkN0dNVTfeY856p7eXjrp0hJtBAJ95v3fmvvITSjXK+ZjD8B16jCpcbsKDYnK9atYdMDd5OdoBHqOMc3v/0iu0+N8j/++uvMK07DaxnDoY8TGh9k794DvPTSL3D7knAnJpjXjYQ0uvuHeODxJ3hg62YSlTGOvvlzvvn1bxCy+IgpXgzxmpFTwJKVa1i3fg0V83JIcca4UFXF3//XqVK7NgI2N47kLOaULzLHrV62gII0B/bwAK2tfRw9O0J13UWef/ZhHJZxc+1Vxw5x+MhxVFxmrs7UCg1hFNatqPYkNtx3P/etW4bPOkZnUw3Hjxzg5OlqIkoCIauXoOImPSeHJQtLKM1Noae+kXe3vYnL5SVktxBTnOiah6GRcR565iHu3XI3brsFp9F7xPR8TIiPwjVP8xtf+hLzcrLwqNPEx0w3rYwTAkJACAgBISAEhMAnnMAth10ZoS+qYmFEt3OgL8p/f+sc6SlJ/NfNRf+XvfcAr+K88/0/M6cX9d4LQkIgiSqqAVNsMMYtbnHabjZlneTm3ptN7mZ3c+9mk/+2ZLPlSTbZJI5L7MR24oYBg2nGBtNMLxICSSDUezlHOn1m/s/MkUDIFAnHXgfe8eNHBr0z887nnXP8+76/RqkpiE33fFyjVcdIGNZYz8eIcXlZCNaYeKyLf9TDuoJDxMoRduzYjjkpE1d6Dh2dnfR3tTIpK4VJ2amse+UVWno8hBQzHa29ut+E3OLJZBTmY3PHkZmRw6zSQmKVDiPB+91Dp+kbDA8b9fp+u14JSyUQCNNwro2iosmYzCDJYQoKsrE6HHgjVjIKprBg9jTk/m5qju0lHPbT1jNE25CdmOQsZpRPpiDDTePZE7y5bh16NWLV6kKVJEPwDAYVfOYk5ixewZ3LbsNNgMhQBwf27aAgv4Qtm4+ycsUaCgqSiUT6aW5rpqGxdbgU8GjxYXQfMf7eHZ9ITk42ecl2fB01PPHUC2w42DPs+UjBLXuwa320N9Xy+oYt/H7dW4Q0i7F00aA5mbBso3L5Xdz/4CcoTndwcOvvefY3L1C25H7KZ1Zi1TTinA7SM9JJTU3E6ZCQlQA1x0/zH//8c2x2N6sfXovstBm9TBITk8nKSCMpxoFdL//b282ho6dIKJzFK29s5uGH15KRGoca9NLc2EBrazsq0b4r+jGiX6PNAa3EJyaTn5NFeqILzdNG1b7t/Pg/f86clY9R1zlIfnk5k4rzmVKYQqrTRPXhKnZtO8isOfPQjJwXMIdNHDt+gtIFs5m1ZC42i/ly8fHXf0flvY9z/yOPkZeShMMIu9KF6dhjfNlKt/j3jnh8QUAQEAQEAUFAELhFCVxVfIwn/0I3Tn2yhQODEt/edBqL2cyP751CmSWEXbkUdmUUyL1KI+gPVu0KrFoIR8THth07kFKyyZpSQWjIy0DTOdJizFjlAD/95VOY0qaQml2I06wiqSFcscnkT5pKSmomvkEvhVlJ2LVeztZUc+xUA4GwCdkcLbFrUhUCXi8NLS1kFhdjttuQjdAfxejUbbbaOHW6EVVycc89d+E0a9i1IRyal6qzdeyuaSM+u5CK0hIy3Fb8ve2cOHyA2tp63EnphtPCrPo4XnWG1oCDBavu455VS3BH+hnqa+dE1WmmT1/I75/fzMqly7DJ/dRU76elo9NIltaL5A67PIZzbPQ/qShIeIOQkJTK8vll5MaGeemVDTy9uYa//Yd/ZXpxFvHmIezhbg7u28XrO/bgd2RQWFxqeK70kCU9Ab+9p58zHSFmLVjG7ZUlHH/nVZ5/+XVWf+7/cNfau3GpIaNDuuGN0u8qhdDUCFXH6/iPf3malPQsvv29b+I0kuujZW1HJqxFwvR3d1Ffd55p5ZU8/cyveOShOxgc6uf4qTN09ughV1HRcUnNXnKf6Zca8gdJyS5g7vwF5KYn0HnuDM8//Uu+8KefZ/OOtxgIa+BwIVnMTCooJMZkY+e6zRTk5RK26O+mCTli5dyFJhbeuYT5KxZit5guJpzXV+3n/3zn+9zzxf/H0jvvJj3ePZxwPr7Qwlv0u0U8tiAgCAgCgoAgIAgIAu/fpr1azsd4xId+tYDJwmG/ie9sqWfI7+ff7y1npiOCU29YN2xkXmsv+Ori4/o7yPoIixrCoeji4y1IySG7tMLYUbf4+ui+UM+uHdt59Y2tTFu6hsyCQpwWFUmJ4PObyM4tZeHCudjNuuEcAkkxvBFDgwGj+pPbKtHa2GAks1tjkghrJto6e4mJi6FyTgVxLrNRvaql8QKnapqR7cnMW7DAyPfQRZHeOG/Pnt0MKEF8QHxKNgWFU0h2uYkM9HG6poopeoM7qxlLZJA3N79Jx5DefG8RUyfnwmAnra0XkN3xJCbn8vxT67hzyVKs9FF9ai/nW1vpHYzg9wXITEqk/tw5YjJyccUlYJGjlcYikoXktFTmTy+iKMXC7r2H+N7P3uAv/urvWDBjMsn2MKHuJt7YsI4Dpy+w4lN/zszKSlxKALvqxaZ5aG3r4L+efRNbTDprls2hoeZdfvvyekN8rF57N241hE0LGkLteuJDz9XQxcfI6noHPXR0thPjcJMWm8qvnvgZn3joTjxDvUboVGt7L72eMP6wTEJCHK0XzpGemowrJhbZaLaiyyzZEB/lM2eTlZZMW30dOze9yuOff5QXX/o9nT4F1Rart5CnKD+P/KRYjr79JgePHKVdsVJRuYzGuk5ys3NYffftlJYXYDVpWDQV1ddP1cF3+f4//ytf/Ot/ZvrchcQ5rdjUkCi1K75QBQFBQBAQBAQBQUAQmCCBcSScj95xjl5dT/odSXDWxcfJoIV/2dNCS3sn31k5jXlJZiMUSvcY6MbmtY4P6vkYER/bL4qPMpJiLZiGujhXdYZXXnyT843tZBUXIFtNRMIR2tq7MbuSWHrHGlbfsQy3ZaQBYfRZ+/sHIBwg0Srx3t697DpWTemSO5hWWs4bzz5LOBDgjgcfIDc/E2mom/rTp2jq9uJIy6Nw0iSykxINwzUSCLF75xYqyrLxDHo4Ud9DXEoJi2bPwORtZf+hA6SUVZKUmY0UCnHq8EHSUpKM7uS6gR4Y8tLa3kjOpGwU1cKvn9rAsiWrKJyUiWwO0tvbzqljR+hpbWbtHSvYtHUbxQsWgT2G7m4PqYmp5GSkGYLLosufsJf6xna+9d2f8dhnv8DShTNIdps5e/wIG9et12uU8emvfYOUjAxjZ9+sBTDhJxgM8exvXqe5qZOFc6YQCXTy3CtvGE0GDc+H3o19RHxIur9F93yEqTpeH/V8ZGQbpXZHPB+6KL0oPrwD9Hb3kJ+Vhx7FpHc4X/vwA2TonihpkO72Vg4cb6DD52TB/AUc3bWZBbOnGu9VR1cPKTl5JKVnYjVbjNK3wcEB6qpPUn2ymqlTZrHvyHHm3bmcvOJCHCYJU8hP0NNJS+NZDlfV0CfFc+99j1C15wAWDVKzs0jNySAuzm30qvF7+nh76xZeW7+Rb/zt98idVITNJBm/0wPbLjuu2lRzgp9KMVwQEAQEAUFAEBAEBIGblMAN53yM8AjKZmoUO7842s2ps3V8eX4RS3MTSNZ3/9XQdTtBX0t8jMf7YtFCOHXPx3bd85FNbuk0HAToa6iho8uD5srleHUtc2aUYDVLRCJw/nwDWTmZzJhVgUkGk8bwLrZCRFE5c7aBxPhk0hMSqaupoXugj9m3zcNmjmAN93Oq+jQD1kQy8qfScKaRZJcLuxzm2OE9mKwmVt17P5psoqGhke7OdkqKc0mIjWP/O8cZ7Aty152LkE3d1La2crRZYe7CxYS9XQQ93aTEx5MQnzgcYaSXFA4jS0EiIYmnn9rI7UvvpGhSGkq4j9qaU+zdtYtgIMiDDz3E7v27mT5vOg2tXew5cIas3CnMmD6TjPR4UhMdmAnhGxzix//xBFlZOaxavYzUlCSO7D/Ce/sOk5KdxaoH78VisxjiSW+ip+e7aJrK3r3vcbqqiuz0eGLcFrbsOsDC1Z9i/sIFOLQI+joYni5JPyeEpkU4X9vC757fREJyKp/5s09ic1qiNauMcbrhPtwHRuevSij+CL/QxccjnyAzMwH8XdScOMpb+6oJ2rNZeccqzh55m9tmltJYW82eAwfJnTGPwvLZZKalkhpjx9PXQfWpoxRkFbB/2yHqGlpZ/sj9FFWUGOFw/p4uztWfo6t3gIqZM0lLTcWiBlE8nbz08it0hmzMXHonZdNKsBOip7Od5559AYvNzmc/Ey1MoCsn0b38Jv1GFI8lCAgCgoAgIAgIAh8qgXGJD6Nfh1FNacxGLxCSzZzTnPzurJfdh45y77QcVk3NJtsu4VCu34jtRj0fujAZTM2pLwAAIABJREFUHXa1fft25JRM0opKqT/XwNnjR5lRWsCiyqn0tHfwN3/59wyGbTizi1m+9i6ml07GIUWwmyXcsbHYbRpyxENLaxeb3zrJ3LlLKCvMpfbUYZrbm5k8vQLJbDI8EnoHDaQQEUVi/4FasjMmsbC8nHMnj7Jz7w7u/9KnGQgGObLnGEsWLiYxKQZZjqBEQvh9HgL+flQlQHv3IOu3neLe++6lp+0CCbE2khLjMVmsWK02XLEx6P0MTQRQQjJPP7mBFUuXMSnHQWPTaU639GBNLmL+jHIcAy2se+1l8hfdQU5BHimyl31v72DXiUZSp85jzV134Na7cocHOX70KJve3MIDDz9CUXEJFpOe8K57I4Z38ieyg39NKzx6PUmSDU/ZJX9H9D0aXUDtkvj4Bfc+cj/xqQnU1p+jpaXVaFI4vawcT28vO7ZvYc7sWWTlZSOZzLy59W2qq2uYOaOMxYvm097Sxemq86xevgLV28GPf/YTShYupqi0lHg5wOF3tvPusTMsuO8zFE6ZgiMSMCqcjTz7qZOncFjNzJo1FYfDRG19K//5k5f4whf/nJLSHGy2aCq+OAQBQUAQEAQEAUFAEBAEJk5gXOIjakAOh1rpP4eNL/2n3um8SXKzpSXEhh27WZiXwr2VRRS4LDgjAaPZ4IhwuVIWx42Kj5FH1Xfc9ZyPndu2YE9MRnHG4ZPsJKZnkpXkwhnopv5cM9/+wQt852/+H47AeV5/4b84fLyKISmOrNLZfOpLX6N8ajH0dPHbX/+Kex/8BPk5qTi1AY7t3ckLL6/nyJk2oySrfuieAEnv8yHZCJuTWHv/ozx8/2qy481Ygx466+v57j/+E5//v98jt2QKbrMuxHz0NJzizXW/Z/3mbfjlWMLD1xu7bHrzw+IZlTz2hS8ztbQQt9qHHAjz9JPrWXr7asKql4amGjLSU5hVMcPILVEHe3n19Q3kL7qT9IJi3HqpWDVMXfUpBnp7mTFrFlaH3eiPYg8O8MSvnyOxZB4lsxeSEh+DTdO9VHookf58Iys88RfqfQJ1WLheTcCOvFe6+FADYX718x/z8EPL6RgYoKotSFphBWVTJhtC1tfbzlvbtjBnzhwyc/OxySbsikL10UOE1BCW+BhONrRQNGshmdnZ2JUh7JFBNr3wDNs3v8mFzn4CsgvF6Fg/ckR7h+hrGpYs+GUXFbNm87n7lzM9N4a97x3nSLPK577weeLMCjYtEK1+NhGB9sExiisIAoKAICAICAKCgCBwUxCQtL4TmiLZ6B5Qr9BkULexol6PkRwPaYzRFZbNtMtuDnhC/Pq1t5iUGMcjy8ooiXUQGwlgGWk2OHaHfPg6Nyo+RgxGq+bDoXbz5pbNDDpSyC2dw/lj1bzxmxfoGorgiU1neuVcvvLp+8iIcyKrYYIhP5FIxJBQHR2tHDr0HsnJyaxceRfBQBibzYYsy4aRGQmHjZwHPRxreB9/eOH10KFoeVur1Y7NZkGOWu5oqsqQz4fd6UQ2mQyD3viVEiEUChIM6SVao3vtxnPo/3XZZrqEyWzGZrdhtujp1AHUIPzg+z9j7ZqHSUhLxOw0kZgcayRG65WpNK+HdRs3MvOuNbhSkrFJEhZVRdOfU9Uwm/XawPr99PyWAP0eH/uP1FNYVE5udjpmPWfDqI8VPT6Mvf2rCRCdtCUCZk+E73z3b/nE1/4MzW0j1uUiJS4ei7EWGt7+Pna99RbLly3DGR+v1zo25qp3dDf8KpJsdD43mS3D6xf1UoSDAcKhEIqqGd3RDfZjmjJGn1oyfq+zcljMePv6OF1bS8mMmbhi3FgMr1eUzmj/xwgzEYp1U3wniocQBAQBQUAQEAQEgQ+RwLg9H1ebQ1gy02txcToS5se/3o7bZuFzayupSIwlPqQ3G7xSL4RLV7tR8TFyBV0gSFoEr9eLKpux2p2E/AEGenoJqxqqyYLD5SItKR7T+yPHCIdDDA16MZnMxMTGjuoi8SFSn9Clh81cDTo7uomNjcekh3/JMiazbgoP51CoKh6PB0dsbFTwXDUvIXo93fgeHApgs9mxWPTmfXqlqv++QzfcJVWjvb2D2KREJD053GTCLEfNff1QFcXodu52u5FMI+V3P7w566ImGAphdzqM7JQrvD4f3s3FlQUBQUAQEAQEAUFAEBgmcLUN3D9GQB9YfEQkM/1WB+c0hZ/8die+oMLn7lvAnJQ4kkMBoyTp6GNstMr2rduIj594h/M/RthizoKAICAICAKCgCAgCAgCgsCtTOADiw9FMuGxOGhB45mNh6jr9HDvyrksyYonmwB2JXg53zGxKdu2bSc+buLiQ1eAiqKwe/du46d+XCkp/lZeXPHsgoAgIAgIAoKAICAICAJ/XARGQsOLi4vJzc3945r8OGb7BxAfMj6zjS7NzGv7z7CrvoN5sypYMymBEkvQSBS+1vFBwq6CwSBPPvkks+fMxuFwjONxxRBBQBAQBAQBQUAQEAQEAUHg402guqqakpISZs6c+fGe6A3M7gOLD1WSCMpW+rGws66TF440kJ+fz6NlKcxyRXBGPnzx8fhXHicxMfEGHl+cIggIAoKAICAICAKCgCAgCHy8CLzy8iuGbSvExxXWRe/dEJFNRnfsE/0qP9h5GldsAl+Yk8FtCeBSAsZZl6onRdN2R6Kv/hCeDyE+Pl4fGDEbQUAQEAQEAUFAEBAEBIEbJyDEx3XY6eVJI5LMOWL4i40n8CkyX1+Yyx1pFmKE5+PG3zxxpiAgCAgCgoAgIAgIAoLALUdAiI9xLLkmyzTbY/lfG87S3DfI/7wtn7uzHcQpQaM3glGodLi3wugeEsLzMQ64YoggIAgIAoKAICAICAKCwC1DYKz4EKV2r7D0eu5Hhz2Of9jVwummTh4qz+SuwjgyrIrRaFC+YlM3EOLjlvkciQcVBAQBQUAQEAQEAUFAEBgHAeH5uA4kvXeHLj66bHE8cXKA/VV1LMyJZc2UDIrirEbFK7MaLYerH6O7aAvxMY43UAwRBAQBQUAQEAQEAUFAELhlCAjxMY6l1sVHjzWON1oUNu8/RpYT7pqRz8yMOGLCQWxX6XQuxMc44IohgoAgIAgIAoKAICAICAK3DAEhPsax1HrVq35rLEcCEs9v3U/E5+eu+cUsnpROYiiIQx1Tcne41bkQH+OAK4YIAoKAICAICAKCgCAgCNwyBIT4GMdSa5KMx+zigsXEUxv209TRx8r5pdw5NY/0cPBiyd2xlxLiYxxwxRBBQBAQBAQBQUAQEAQEgVuGgBAf41lqSWLQ5KTTZub5t05w9HwnM8sns6Y8n2I5hDviu+JVhPgYD1wxRhAQBAQBQUAQEAQEAUHgViEgxMe4VlrCb7LRb7Wx6dgFtte0kpKRwd1lOSyI04gNDwnxMS6OYpAgIAgIAoKAICAICAKCwK1MQIiPca5+yGRhyGRnf9MALx5vJGB2cE9ZFmuzrcSHhOdjnBjFMEFAEBAEBAFBQBAQBASBW5iAEB/jXHxFlglJVs74JH564AJ1A0HuL0vns1PiSAxeS3wkUFlZOXyX0S0Ir33jYDDIk08+yeNfeZzExMRxzlIMEwQEAUFAEBAEBAFBQBAQBD6+BIT4GMfaSJKEii4cJFotLv55bxN7G/q4pzSVr8xII9XI+dCQxmgLkfMxDrhiiCAgCAgCgoAgIAgIAoLALUNAiI8JLnWn3c1Pj3Tzdm0nlRmx/GlFBkVODYsWwqSpl11NiI8JwhXDBQFBQBAQBAQBQUAQEARuagJCfExweXusbl5p8LOtqokkOcL9ZVnMy4nHFQlgHdNs0BAfCXGjwq50B8lID/Rr31iEXU1wYcRwQUAQEAQEAUFAEBAEBIGPPQEhPiawRJqmMWCNYU+/xBtHa/H2dLOsNItV0/NIDIVwKAHh+ZgATzFUEBAEBAFBQBAQBAQBQeDWIiDExwTX22txUYuF1w6cpupMI3OKs3hkyTTSgxHcEb3k7ohnQ0OEXU0QrhguCAgCgoAgIAgIAoKAIHBTExDiY4LLO2R20mG1sPFIHbuPN5CblcrDS6Yz1awQG/JeuprEsPiIo3LO3AneBUTY1YSRiRMEAUFAEBAEBAFBQBAQBD7mBIT4mOACBUw2+qw2dp1tY+uJJlS7i7vnTGFFqomEoEeIjwnyFMMFAUFAEBAEBAFBQBAQBG4dAkJ8jGutL4VShWUzQ2YbJzuHeL2qldqBMEun5vHZklhSRosPRjwf8ZcnnI/rfsLzMU5MYpggIAgIAoKAICAICAKCwB8RASE+JrhYiiQTkU00BmV+V9PN1roe5uQl8635mWQEPRczPvTLipyPCcIVwwUBQUAQEAQEAUFAEBAEbmoCQnxMcHlHKuX2mR08X+vhucMtTE528L0Vk8hThpDRkIebDQrxMUG4YrggIAgIAoKAICAICAKCwE1NQIiPcS7v2PYcHrODjc1BXjjWhlML8fj8fOak2LArISxqxPCACPExTrhimCAgCAgCgoAgIAgIAoLALUFAiI8bXGav2cH+AZnXq9ppbWlm1ZQ07plVQHwoiEMJIhEttZuQkMCcyjkw7A0Z7+1EtavxkhLjBAFBQBAQBAQBQUAQEAT+WAi8/PLLJCUmMXPmzD+WKY97npLWd0pTsNLtUZCtcVisjnGffL2BPpODWtXK1rNtvHuwmuKMOL50byWp/jAxig8Z9ZLnY04l0mXZINe7+qWE89i4WMwm8/VPECMEAUFAEBAEBAFBQBAQBASBjzmBgYEB5s6de5n40Bt5S9JIgaeP+QNcY3ofqvjQS+52WGzsauhg3VsniIlx8qVPLGYKKvGRQUyayrbt24iPm3i1K30B9H9bWlpQVfWPdwXEzAUBQUAQEAQEAUFAEBAEBIExBPTIoNjY2JuOy4cqPkKylQGLlaMdA7y27yztAZX7ls1lVaqZ1PBQVHxs20p8fBxz5lYacKUJhl7pClAXIeIQBAQBQUAQEAQEAUFAEBAEbhYCI/btzeDtGL0mf1DxYUiAYW+Q/iMimfDLNuq9Yd6obuWtC33MnjKJr05PJDsyiAWNrbr4iIu7oT4fN8vLJZ5DEBAEBAFBQBAQBAQBQUAQGEvgZgm1+vDEx5gwNA2JiGSmK2JiW8sgP3/vAukJcfzzHQVM0nxYNCWa83EDYVfi9RQEBAFBQBAQBAQBQUAQEARudgI3mwD5g3o+rrT4ugAZMlnY3a/xT2+fR4mE+eGaUiocKk4i7Ni6lYQP4PkQYVc3+0dOPJ8gIAgIAoKAICAICAK3NoGbSYB86OJDf1X8JivH/GZ+eaSDc43NfH5OPssLk0gxKezasonEuNgJhV1dSXCMxMOJ/I9b+8Mpnl4QEAQEAUFAEBAEBAFB4ONL4CMRH0HZyjnVwaYLg2zZc5BZGfE8unQqBXYT+zZvJDnWPSHx8fHFKWYmCAgCgoAgIAgIAoKAICAICAJXI/CRiI+QbKHb4uCo188vXnwHiyzzlUdvo8zt4sim10mJdQnxId5RQUAQEAQEAUFAEBAEBAFB4CYn8JGIDz3p3GOxUx+K8MzmI5zr9XPPsvmsyHJRu+N10mKcQnzc5C+aeDxBQBAQBAQBQUAQEAQEAUHgIxEfiiTj1xsOKjKbTjbzWlU7pUX5fLY8mc53N5ER67hcfGh//N0bxaslCAgCgoAgIAgIAoKAICAICAKXE/hIxIcmyUQkGa9m4qhH43vbzmC12/nm4lwCh7aTFeNkbmUliF6B4v0UBAQBQUAQEAQEAUFAEBAEbloCH4n40OnpJXeDksw52cW3N9fS5fXx+Pw8pOp3KUqKYcHsmci6+hBej5v2ZRMPJggIAoKAICAICAKCgCBwaxP4yMSHjjkiy7RaYvjJoR6O1DawNC8eW0s1c3KTWTqrDLOmRFdDCJBb+60UTy8ICAKCgCAgCAgCgoAgcFMS+OjEh6ShSCa6zTG83RPhlbcOESurOIe6uKMsnzunT8amhoTwuClfM/FQgoAgIAgIAoKAICAICAKCAHx04gNQJRmPxcUFs4lfrdtHU7cHuxriE7Mns7a8AGfEL9ZEEBAEBAFBQBAQBAQBQUAQEARuUgJ/EPFxvSgpo3aVkc4h4TPZ6LXaeHX/Wd6p78LvC/DI7Ek8VJZJzATEx5W6nF++RiMVsz5oFrtm5MFLRK83kfb245mBJMnGNQ1AUvQ+o/8cvak8/GjXf5Yr3XN8c47e/7Ljegt7jQ+FQU26/ILS9ad/1Stel+XwxXWUxm2vMversbj8fTIu8IE+8uNjfu1bjH2Ey/iNhTmetbrSAoznvA9EQpwsCAgCgoAgIAgIAoLAJQJ/EPFxJaBXKparGnkfZgKynUNdPp442MiFXi+Pzcrh09NSSAhf2/Mx1gC9rkF63ZW+xhUmZKh9cGP1WgwNaaJpyLKekj8sVEafMAEDcmToiLF96THfz2JkzAczpK/F+APb+Ndd4SsNuNrzvM/YHxadUTF4SZuNliXjeQfHM+aK6y9JqKqKvg43cox9ziu9JtJYkTWBd+lG5iTOEQQEAUFAEBAEBIFbm8AfRnxMZBdW1nf2ocni5vtvN3KkZYCHytL506lJpOFH0hTki9baaKNrlAk3+n5XNZaiguCi4XiDBtwonRYVAMNuHP22I8adXslr7DFi1F00AMdh1L1vSFR1XNf4vCFxcB1xZQgPdLk46rjOMwz7hqLm7Cgkkl7HbNiAv/LH7UbMc/2c0ecNS4KJvIujJjPa8zF2/sbjXMMRck0PxTW+X0av2417rK7/BXat9+NG5379u4oRgoAgIAgIAoKAICAIvJ/AH0Z8TIBs1NiR6LS5eepUP7vOtFAab+UT0zKpSHHiVIOYlfCo8KYbMUyHJzROQ3QixvuVZjP8SEY5YV0sjL2ernve568wRMUlcMY5hjE9/l1ubezzqXrIkTQccTR8neGQrpGwsQks1SjddQXLe9hqvbrxemPeoI/OGL6KmDWeenjBbgjW+GomXFHMXIwZG394nyRHx148xiFyxz7Wtd7/S6v4AT6HN8hRnCYICAKCgCAgCAgCNx+Bj1x8jCDss8awu09j/cEzBPr7WVGWzZ3lOSSGQzgiAWPY9UTB9X7/cViu98/x6kb5tXbcL3pZxuEJmfBzj1OkXem6uq072mvwQfI6rhzYNEoD6cLKMNB1gTcqpWSUwX09b0L0vXpfOsp1kV0/x+i6lxiVOxT1ZulzNfgNnzoiISbC8P3zir5fo9+yj07QXZ+BGCEICAKCgCAgCAgCtzaBj0x8jN2lHzS7aZDMvPjOCarOtTN9Sj73VRZTZIoQExmKrophjY14BMa7UJfi8y/tBw+bd1ew6saOuVpE18jfv89QHGM4jneWV88gmGii8yVj8yKykUmM2cCP+lVGEtqH+V4lsm3kEuPaFb8xJ8f4UV1x5CgFMVFkV73zf8uDXE9zXZxtVERc/rDSxSSeaFmES8fl4wzBdQ2v2tgCARMRQB9wIcXpgoAgIAgIAoKAIHALEfjIxMdYpn6TjQGLjed3HmZnXReJ2XncNb2QO9OtJIa8lwyuUYb0Zf85bFuZtDAWbZDTZ2oImONJzCwkLiYGqxZB1sbkLLz/qlGD7aKyUNFUiabGNhISknHHOPUCwcZW+ZDPT093D9nZ2Zw/f47c3BysNgugGPZgX58Xvz9MRkYmSBGQVLr6euno6CAnK5u4mFjj7pdXLBoxJkdCpMZS0i1GFYkIiiLxxqZdSJKFWTPLycpMjua0jH0mwzOiYpJCBEMhzjf3ElQtTC6ahJkwZi2MTJhBX4D6pm5S0rJISohDJmLcRz8iEYW+3kGSkpKRZP3+I4JOw6RGUMIB+of8BCxOYuMTsWoqFjWIRfPR1d3NmeZeVEciJcVFhL39JLqdmEwyJiJYVB+nqk7hVW2k5peSmKCfH8E00mByNIKRClZRchf5mTSV00ePUnW6mrLKueRMLsZkMqH/vT7XqweuRX8Tiaj09PXT0NDAvMo5MOY90a8R9vs4X1/PsarTLL7rbuISErGoijHPCQTGRRdc0+jt7uPC+WbKyyuw2M3vz6e5wpeOoSs0GBgYwG63Y7PbLmqPSyJYo2+gD01TiXHHYLVYL4p2nYcaCtDa0YXsTiA2MRmrpBmfi7GJ5mOly2XTGVeO1S30rSkeVRAQBAQBQUAQEARumMB/m/jQu52HZCsvvH2IDQ2DeOOyWFSYyuMzksmIDCKNimO/aGCPcWDof9TFh5lBas6cpq59gJjkLAoLCkl0xyCpCqFQEEVRcDpdF3d+ZXQjMkB/bxdVtQ20DUSYMXs22WmxmJQQb73xJt6BQTSzhYhkRlGt+PwKasTPpz55Fxs3vgayDWRdfKioyPQMhImJS2fNXauIc4EFHzVVRzhw+Agl0xdQPGUa8XaZ/vYmLjR34ErNIyc/zzBoLYSM+QwO+ThSfR5PAKYUF5OTnoBMEFkKEg5J/OgHz5CVmcv8eVMZHGrnfEMD+tlIpsvi/iVJQSZEIBShrnUQe3wW9969mqLMeOzqIOawh52799ERdjJ11gJyMlKxqQFDlEiaSsjv5ci+d+np6SWIefgesvE7kxYhEgrRHwZHVjF3rl5FjBTGqXhxqH00NTfy5nu1eE3JrFy2DF9LAw21VSxbvQqn3YpF8bFtyxY8ETPTKheRk52FRb2C+Bi1yz9iGEsoSFqIkD/EulfeZNAfYP7tS8mfnI/ZpCGrEQL+MH29fjIzM6NiStIFqGbMfWigi/raGs41taLZ4tAsLipmzCIzJZ4YhmhrqKem9jwd/X4wOw055vUNUVRcxtzZM7GZ9PdG/9txHobRrt9bY6Cjn+oj1YRUlXl3LEG2mZDReWro76MaUQhEVFTJjM1uNwSCSX8vVB8njx/jfFMHQ0FdbI6UXY5qDH18p8dHTFwcty+aT056ip7eb1zbooZQAx5O117gYF0XS1euJiXOjlWKrnP0GMfTCPExzgUXwwQBQUAQEAQEAUHgegQ+evFx2W62zO/eOcSmDmiyp1MQZ+Frc7OZ6garGkE2yoxGY/SvZiaFQyHMFguSrHHy1DHampsoyM4jPSWN5pZmEtMSOXehgUBIA1U33PTgE333OkAo5KOly0Onz8SKFSupKM7EGvHzyjPP0NzQSMhkJWxyElLtBPwacU6Zv/jqQzz9zC/p9oEi25CN/AOZrv4IyemT+cLnP0d6goxN9XBg5yZj1zmlZBYFJeWkuk10nq/iyPFThO2J2JxOTKpeC0o3kiPokqH2QheaycXCuXOoKM7FhN8QH5EQ/PrJDSxasJjUFCvvHdzBsVMnUbDh80doa24nL7+AiKbQ2t5GclIiTncsYclGSlYei+bPZXpxLhZliJ6mep54+llmLr+Xssr5xLudWNXwsOdAJejt4s1Xfs2FC40ETbGEZadhzuq75fpuut/no9unMKnydh779KPESRGcqge71kd3dyc7j5yjOxTDwnnz6btwlnW/f46/+s63OXf+Ar39Q1RX1aCqCjm5WcTH6R4hQ0aiaRYks4nyGdOIjXNhkkDWPTlGyJDudQlDYJB39+6naSCAMy4Oq8U87I0Io6HQP6jQ1atwz9r7SEmwYZUChHweztWeprujjdOnazjb2MrMxcuZMW8BPT09+Pu7sEa8BL0DnKltossTITY9n6mzZlM2ZRK739jMyqWLSElNQjabLnNfRecWQVJDDA4OcuT4aUIR5bKkElmTMIehv62bzTu2sfpTD2NyWDEbYk4xfoYjEbxhsMQmM2PGDNJiHTjUIRzKAG9t28KBqnP0BmVD8OpMRg5FsnCupYdJk4t58P41FOVlYta9G4awCYHip7Wjl3//+fOsXnMvsypKiXFZkQyP3jiEx/W+QcTvBQFBQBAQBAQBQUAQmACBj158jJncK2/v52gkhjZnOt6eHlZPSeeuihziQgHsanA4PORyIykaWqOCGqanq5uOrj5CKoRV6GzrwKaAJRKmqbGemYtmcKzqJCeqaolEdENWYTAQpF+xUTJjHg/edw+T0+OJ+Ppwx9ghovLyb14iIS6R1KxMVJsVvx6m09uPMuTlgdsX8qtfPUH+7EqciQlY5AiSonKmppVAwMYnH30Ym82HrPh48Zlnyc8rwJWYiGqyoMoW4uPjiXdI1J7Yw4YN6wlKMfhNMQyaYsgtKOLu5bcxLT8dKRLE4bCDFL4oPp55ah2LF60gOzcVyRRkwNNLR2cHPV39HNhziJV3rMKnhHjv0AGmTZ1CRkYGFruLxOQUUpLijF37YMDPa6+tp67+PI9+6lMUFBQY5YPlYQNfXx7foJetb7zBihUriElIAJPZWDXdULYpQTqbGth79AR585eTnl+IIxLErhvKWj9d3V0cruvF70hnalkpbfVVtNUc5ZFlS/n3H/2Ixn4fIYvd2OX3er1oqkpqcgqKYmEoYCIYUfjmX32dSUVZ2GQwqWpUgOg+BF+Yjtom1m94lSX3zGPj9s20tveDZkNVJLyDPvoDCjlTynn00UeYPikHp+TH29XIxtdfJxR24IzPRbXbWXH3Mly2MENNNfzLv/4bfVI8y1Y/wKTcXNLj3KSnJGAxaXT3dLFh0yZKp05jRsVM7Fb7Zd6CqJEfQI54aG1t4ye/+C2DgYjRUFM/hgZ9qArExMYYokUXvrrY9AdDNDR1k5ScRlxcLJIsEZLNpGTn88B99zItPxOHEsQZibDz7beJyc0nvXgyVqsVixr1mOj/6N691199mSklJeQXFmF3ui4FnhlCXyUQ8LPutVdobGrhwYcfIzevAJMc9WQZXEf6mEi6EFaQtQi9fX209wxgccSQkpKCy6YLlj9Ycs0EvqLEUEFAEBAEBAFBQBC4mQh8pOLjYmO7kapFwLqde+iNS6U3Jp13D9VQmB7Pn91dSU5YISYyeNku7wh4XXiYCWCOeGhuaeEH//EE7X0+kjOzWbh4GX2DEbq7h3j4gQfoaT7PvFllIOv5Dj5bifL3AAAgAElEQVQc2gBnz56hrk/FlTONwvwCnKofq75LLEUwKQHefPl53n3nHToGggRMcfilGKyuBGaXTeLrn1nGSy88w57DZxkM6IabTDACiimOmfOX8eUvfooEWx8MdvNv3/shLc0ddPpCRBxx4EpmxpyFPHT/XcRbgigBD5re4Xy4xK7+UzZbcLncxLjsoIYI+D0MeHpQIgrrXt5I2dQKnC47ssXE8arTbN66A7PJSsDnI8btQkXD7x/EYbPoGR64s0q4fc19rL1zAe5wD/3tHXzr2z9i5R1rWL36dlKSYqJ5LaNqLo0VH5LZbHifLoqP5gb2HT1J7rxlF8WHTR3EoXmi4qO+l4A9zRAfrfVVtJyp5oGV97DlzS2UzZ1FUk4mnQP97H/vIOGhIR594H6UcIi6C+epqqpixZLbSYxLGOkpj0SYcNDH+XMt7N51hEc/+RjOGKuRjzKSBOHt93Dy+Ema29u576EHMVlMxrujhy8FfYP4vV7whzhbXUN9WzuzVizH7nKQHuPi9KkqkjJzSEpNpaOticBQH1lp8cQ6bdSe7+LdY83MnLOQkrxk7Fbda/b+/ieXFSIwjP6Iwaz6ZC2DngDlFeW43BbM+LGrXqprL/Cfz+9k5dqHmTe7DJc5ZIS9GR6+YRtfD8lzXEl8KHr41/AgTeH1116mRBcfBVHxMbKWFytphUI0Vlfz9z/8IQ9+6WvMWLiQWIfN8C7qnqzRRQWsmg+72svb77zDL1/bTerkuTz68EMUZyZi0aI5QeIQBAQBQUAQEAQEAUHgRgl8pOLjSpPc8NYutLQ0win5bNhXS9Bs5RNLK1mWJJEY8lwjaVy/WtQACwWjfUGMBGwJI9Ha5xtCkmRSUlONgCHdODRrwcvEh1sXHwUFRmlfPT5+pEeGpirGrrzeUdxi0Xd8x4SnDFuH+s6xWVW50NBAUJPILy7GYZYwh7w0Np8nYLNgcqXwzu5qiotKmV5agBTopvH0Ida/+GuOHT/FkB7WJOm76RCSrLjSilj7wEM8umYR1oEz7H17B//xxO8IaVYiimaEJZlkicmlUymaXkleSRnFuQW8/epr/Mljj+CN+Nm+bR0r5paiRoLU9oRwZU9hSkEWzsFGTpw4zTf/8Vm+9o2/4ra500hwysZu94jRq2/YD3k9bNm4kaVLluCK1z0fJsOg1cWHVQnS1XyB905Ukb9wBRkFRTiHPR92zUN3dxcHa7sYNCdROm0KbedqaKk7zUOr7uXNzVsonVVBQlY6XQMeDh0+TNjv58G770aJhKhvvMDZ2lpWLlk6LD6iCe6moIfqo+/x1O9ep3zVp1ly5woSLBJ2gkYSuxKJcPjQMZqa2li8eAkpadFkfP2wan72bX2JjeteoqahkyHNTQgLJosZR3wsX/3W/yYnv4R3dhxm/pw5TMpOQxnqxRYJEvZ6eO/EcSpWrsQaE4NNUTCr10poB1XTjBwjPQFe92Z09/dQU3cGJaxw+4LFWBUFezjMhk2bKZg7l4TsTKyyjCkcAT3MUDYhyybDyxAVH2He2rkTZ1Y2qZOKsFgsFz0fxvuuqmzcsI7S0lIKJ03GMUp8GGuqC3XFT6jjHN/6v9+jaMmDLF17P7lpKdjVAOZRgiL6GQlg0zy0tHfzk2e3kl44kwcfWEusNYSZ0HWaRd7o15A4TxAQBAQBQUAQEARuFQIfivi4Uij51Up3bt6xE3tSGvElM9lQ086Ohn7K89L560UZpAc80Z3Z94Wm6wagXrUpiBwK8qO/+f+oPXsOjwp+k5UIdjTJTl5JMV/55teNylAORQ/j8uFUvZytPUNdr8JY8SFLEhY1gE3pZdP6V9mwbQ/nOryoki5AouEpYwNP9L8PaTIF02Zz90OPMb9yOvKQh6N7t7F4YRlDAYXNO09RUFxOxbQiLOoQjfXnePftvaxZsxabW88b8WPDQ3tHN3tOtuNKLeK2hfNwM4Ql1I0y1MmBI9W8uKuWtQ8+yqxJ8UQGWjjd1MmgKYlJecXvFx+VU1CVELXdQdzZU5hWkI6pp4bXXnuDn687zl9/9wfMLssn1qqHAeniI1pZSw+5Gepp47mf/itHjhxjAAchyWEk1Y8sg6KBPSGNez7zBVavXolbDw8ycj4G6O1q5cVXN/Hapj1oplg0xYLLaeIfv/91tm/fxL73TtDvCaCqEgmJibjcLppbWglKNobkWB566EEeuWspmbGy4SHo7+thw/bDHD3bxxc+9ydcOL6bZ597kj//f39H6dRSUuUwp48cpNXrJ2PaLNIyMrGrIcx6rJNxaCjhMEowSGTAx+63dnG6sZFHvvJFLC47MVYLFj1rIxzBbDYbQvKd3e8gWeC222/D6xkkL7OI+FjdE6OHKV3ytox8SYy8n2Ek6pub2bptG3ctX86k3DzUiEbN6Vra2lu5447b0bQI/QO9tLS0UFBQRJzTgk0Z4MiBPeytbiRz+nLmLVyESwniVgdwhLt56cXf8sbbB2nuDaLqE7uYBCURkmz0K3buf+ABHlyznLyUWEyjPDO6QLYqPuyBHr7xV3+LJ2EK933u88yYMhmnpouPqLdl5NCT4/UwPEVRCQTDyCYLVqtZhFzdKv9HEM8pCAgCgoAgIAh8yAQ+FPExkTlv3bad2IQEiioXsqU1wE/3NxFrM/MPd5YyxRrAbpTMHS5velmfA72EqWqEqHS1dxIMBKMmtBwNY9LDmaxWG0kpSVj1hHSjqlTQMJCNsKtehZicaRTkF+JU9LCraEiJHk9vD4XYuHEDIZeTzCnFWKwSFiVEf/cQG9fv4aGHP4nDqRk7wZZIhKNHjhIwW5i3ahWuWBdhTx++vg4KsuLoHwyy6S1dfFRExYfmo6n+PHt2HeDBBx/GHmPFJPmwaQO0tndw4Gwv1qR8Zk4vx636cKl9WIJdrHttE8+8fhzJkcCffX4tU0tT2bZtJxs37cZqcTLo8RrJ27o8Ghz04HLYiCBTMnsRdz3wIOX5yWitJ3nyV8+x/mA3f/+jn1BamIpDDkYT3ocNdf2HzzvAptdepaKiAntsHJqR8zEiPaKR/zpjs9VGZmaGEd6kh8HpO+Zd3Z3sO9VMV9BOWVk5TiWMnQhpiYk8+5vnmDKjgpSsdPo9/bQ0Nxu5B9OmlBJWVC60tdPd1c2dy24nKS6W48cOceLEceLik5k3/zaSE+MI+3vp7uzjN8+9yerVa/AH2gmGeskrLCI3vwST2RY1lEclZeseLb0qWteFGtave5mdh84wa9Un+dxnHiVNaeaV3z7NrkM19Ps0o0LY0NCQ8bgOd4we3IclNpUvfelLzCktJMYcTX5//6F7KoL4ui7wwx/+gJZeH2GzE0WTCQVDhnfG5XIZMVWyJBvcurq6CQYVTJIbpzuRSRVTuW31YgryMnAoCi497yccZPv2bSixccRl5WK2WA3vi6waSTrRd10XhiYTqSmJOPVyvFHNZTDQCyLYdOGti49vf5cmKYOHv/g482ZMwy0FMKuhiXxcxVhBQBAQBAQBQUAQEAQ+EIEPRXxcs6PyGBfItq3biY9PYOr8RRz0yjx3ooOG5lbuKU7l3pk5pEoKDkUvRTs6zl43vPSSp2EiEejqChCfkIzNpoerhGm8UM+RwwdBNrHmvgcwmSxGuVOrHnal6hWNzlA/7PkoKCjEGQlgHd4BtuhjwgOsX/cKe4/X0B8xoclmI/wrHIzQ1tZDVlYOJrNu4JpAdeDxBpixYDYPfeYB9NYfEa8Hh94s0a7Q5x1k085j5BdV4O0b4MKZ06QmJtHf18+DDz+Iwz1KfHR08F5tH9bkAmaUT8Ol6PkBHjR/D7/8xRPUNg9RMXcZdnccuflZJCe46W5vNSobjT2CwaAhwJJS08jKTCfBFmGo7Sw/++VzbDk+wD/+608pyU/BLusldi+P5dfDhnq6u0hKTMRk0Uv5Xur0cbHRhKoRiUSMMCD9MBG8KD70hPOgPZ25lbNxKkFsaggtqPLU08+weNUKcgtzqTtzmu72Ngry88nJLyAYCXOu8QJVp06xfDjno3+gD4/Hi9PpIDk5JSo29TAiNUxj1Sm2bHsLW1YhUyrnkZebTazVbFSOGqWjhpO8VWRV4cS+A7yzbSdBs52S+Yvp6e/h02tX8spLvyM1Jw97jJvWtmYG+rpJSowlMz2Dnt4gb+86yde/+jjZySqe3lZe3fAmJ2tbCJviKJoynfvuWUN6gi4KAnj6enjhxRcpmDSZpJQU+rwemltb0BSViqnTCAeDHNi7h+nTK3DHxWOWzFhVE10dXYRtZsoXL8AV58YWUbHq4kHVe670YbbbsTqdRiigUWx3lLjS/6ivhWwyoXvvRh86rxHx8Rd/+V1OdFv43P/4JksXzsZtDkYrYr2vx/oH+k4RJwsCgoAgIAgIAoKAIHBVAn9Y8fG+2KoxLbbHTkOCbdu2ER+XQPm8RVzQbOxs7Wf920dIclj5wj3zKXWYSIz4jdj0S5cf3nuXFCQlwIF3tlN9qop+v0JIshOflkFGTq7RGK6kqIT42BjjfD3+XxcfIwnnF8OulIBRalY/9KRaeyjAxvWv0+bz40zLwGSRjTKvQwN+9u49xe1LV2C1RysOmRSZurpzxGelc8d9q3GYwww21bHx1ZfxhFQGw2aCaixmWyzZWUnkZifiGxqitbWbTz72GDFuveSqD7vWT2tHBwfr+rEk5RviQ0+ElyMDdHae48CBI9Sd7ePuu+5HL4KlqUM0tTTz3uFjw2VqR+/Gm4hE9FJRVspnzWTBotmkOCP4W2v4r188y5bjHv7x335qJFA7ZR821U9Haytt/R6S8iYTEx9vCDXd8N21612sJomy4jxjj/18pwfVkULR5CJsathIWu7v7GHrlvXMriwmLimWLTsP8t6xcyQl5WDSLMQ7TPzpp1fx4ovP0T3gRzXZMJlNRoK8Ll66u/sIamZ6AxEWLlzI8gVzSHTaL/MwRPf3Q5gUnzH+pXU7SUjLpaRsGpk5GbgdFmON9bA5Qh5qG5rx2ZLJys0j1hLSE1l4b9dRDh+qISU3j3l33EZPbxczCyez4fV1zLt9MQlpidSfO0NXRwuZ6UkUFRTQ0TbIi7/dxle//AXiHb20tdbx7//1FLsO6flJycyYdztf/+qXKUxzIGsBevo9vLlpI8sWzyEtLYWTZ5ro8YaZUlxEdko8pqCXhqrD7Nz5Fp6wTFhyEBuXjsMZR1peFjMXzjQEdO3RYxTl5ZGYlGxU3dL7o9ScruJ8p5fkwjIysrJoPX+WoLefGdNnYjNH8zW83kHePXSGoYiDZctvx20O41A8hudDFx9H2yT+5Ot/aczPbRkRH9EP5mVJ8+JLUxAQBAQBQUAQEAQEgQ+BwB9WfNzABA3xER/PjHkL6TfbOe0N8OLOU9T0+rhn8UzW5MaSL/kMI/f9XQk0I+H43OmjnD1TzYBPMZK303MKKJ46Dbc7BhQVt9M+3HTNf+WE81HiQw9pcYRUNm58A2d2OsVzZ2CzgVUJ0dPu4TfPbuHLX/4qTrdqNAe0RcLs3fUuvZEws1fcjs0qEe5pZe9bWwkEQ3R6QniUROxxycyeNYXSwmQazpxkx+YtxMcnItn1Lup6/4wQA0NB+hQ30yoXs2zxAtz4UXxdHD70DqmpOezYepI7V95NQX48oWAvZ8/VUVVzTj/7MvLRlGi9H4WZ1KwcSksnk5tsJdB+hl8++Vs2Huod9nwk4Za9OJQ+6qqPsXPfYTpDdmzuJMyahCTLNLW1U1E2mRWVkzEpQxw4VsupC/3YHC7MRjic3mHbz6CnhwfWLCI50c17J2qpbx/EHZNklE/2e3v4+pc/S0vDeZobmjlx4gTJmUlkFxVwoaOPhpYB8gonI0tmFs2bQ0FGCnaznuYf7dYuaWFUvcRvVzc7d+7DZnWhhPSu72GC4ZDR22SkEaHuodLCYVp7BkgpmcnqVXeQ64b22tN0tPXR2D5AyGJm2d0riXHIuEMD/OaZZ/CqJlSLg97+PnxDXtwuh+GRGwqaaevR+NZffJ0ku5+At5ODh4/R1N6HIjtIzchlzuyZxLv1vIgQvf1dbNywHptmxm6LwRKTRO7kYkqKCw2Bq3shJF8f6zZsoDusoVrcJLiTdEce7uR4pi+YiRoaYOfLv2GguxtLbDqabNdT5Onr92BNSmXGksXkZSfRcGwvR/btwR6TYjSa1N+hQV+QNq9E3pRK1q5ZRbI9jFsXH/5uvvGX36XWF8unHv+fLJw7HbccxGx4PqIltnRxr3vBdBHT3t7F/hPncCVmUVE2lViH3hRRVLu6ga84cYogIAgIAoKAICAIjCLwsREfs+fOI2iy0BGW2F7fxxOHm8hNT+F/zctipjOMU9XTeUcf0R4GegWmM6eO0dzchC+kEpFsxr8mm5PMjHSml5VglqNdpo2QqlGldq/u+fCzcf06mga82JJTkQ3PRwSfJ8h7B6pZdNsSrFZ9J17DrJg4f66R5LxM7njgbmwOCzY1gl31Y1cGqak/z7tnOknMnUx5ySRSHDKDHY3s3/UW1adrsMWnGnv6Ji1I3flm+qV4ltz1APesXopbGcDX387hI0eZPWsRL724jRW3ryDGGeJCw0m6+vqMZ9V7YV9+RNnoSeIDvggxsQksnDGJZKuXF3+/nme31vF3//RvlE/OJM6si49+6qqPsuPd92jySlhcKZhVEyaTGX8kyLLFlcwsSUXx93H4VD2Hz7QRCuuCSTECvrp9AfKy07lrXjlSKEDbkIIzp4TElERa6k4aYmv1sjtwyA6qjtXQ09HBpMmpJGTEUtXUQ+uQneVLb8cdCtJ8rob0rHTsehM+o8TuEHUNjVTXNxLW7NSdb0cL+vnff3I/h/a9TV1TGz4lmuMjaRJ6Qz8lqNDY1kn50mWsWLGMZIvGharjuG12+jyD1LW1sfTuNbgdJmJC/Tz79FN0DSmEzTYGBjz4/UO4nHZiY+LwR6z0+qx885vfIN6uC06998zlYW5GBJTh5FPoG+hi/fqNaEEzsc5YkpNcWK0R+r1eVKxImi4SNLq9Q8TmFTF9RgX5MS4aT56gbaCX4vlziYS87HzpWTqbW5DdqaiyGzMuIopEVkkBs5fOwe1QaT1zjAPv7sEfshgln/U+LnoPG1NcFlPmLGbOjHISTRHjPbL79ZyPv6XTnseDf/YlZpdNwTU64XzYrWjRvYNKP/sPHOS/Xn6H1KJKHn3oQQrSXFjGJKeLb1JBQBAQBAQBQUAQEAQmSuBjIz7mVFYajdl8mDkZtPGd7bUM+QP8j/m5LM90kGLWY/31BmjRkCu9MpPRsC0S4je//CltRsUkK0Gzm/6gRFiyMmN6OZ9++F5ssr57PpzzMbbPR0EBzlGeDz0x2ap6OLh/D/sOn6Kt14c63GY9GNQbF3ai54nIJn0eel0hB7LJzvTZ5cyZV4Hf56EwN8dIsrZHguw/sI9mj4ewnpydXUhh3iTi7HZC3n7q6mopKa/AapawKh7eeGMT53sVps1dwqzyyci+TtrbmgiZnaSlF/LC0+tYtWQJBFo49N5Wai800R+UCQQiJMXq+QodOJNSsLvcmIw8DT2sx0Z6djYrF1ZQluVg5669/MMT2/jW33yf+RVFJNlDOJQh6qqrqGnpJHfObaRkZBvVwXRv0443NzO1KI+CnAT6B/s50+HHZ8+gpGSKwc2sBqlvaqC26gQLphXj93joCGgkFE3D4XbSXH+SC9XHKM5Mx9Pr4+UNu8ktKGZmeQEyPho6+ugOWikvK8MRDHHwwF5mLKgkb1IegwPdRr7DhdZeaht7KSyazIK509m84TX+9FOfJD5W72lx6dDzgmxKiFB/N+vf3EL+wpWkFRQx2N0Ggx4y3TE015/nbON55t5xO20dnXja+zjw3kGKpk7FHR9DR0cLA/29JCbEkJGaRn+fn3d3H2flnWvJLcolPTMJh1UXEPr7N+JviaZg6B4nPexq0+ZNLF28iEk5aZw+spu9O7fQ0tkLjiT0sge6aOsY8JFRNo81d6+hIj2FppNHaB/oYfL8eQTCQXZt3Mj8WbPJzivAZjZjj0Q4dew4vUqEgjmziZg0Whvq8PT2MXdGJU4T2DQvnV1d/P/snQd0XNX19X/TizQzGo16lyzJtool997A2GDcANN7byb0BMiflkJIAgk1EMAQig024IJx7wXjXmVZXVbvdaTp5VvvjSTLDWzifDFk7jJr2Yv37rt33/venH3PPufsKW7EHRDF4EEDCXRbCXC1Iu+o47Gnn0OaMIyp191I/6R4MR7n5GxXQjpqpdfMgYMHWbfrKPqoFMaMHEVMiAH5aWKLzvWD47/ej4AfAT8CfgT8CPgR+N9G4IIhH0OHDhVXwimVUSYJ4P3DzezKLWZQuJZZgxJIM2rQi/U4BOlHN/nw4HXDJx9+ztgxE4hPikOqhIrqMkqPlWAMNpLRfwASr1RMkyucWguF8ISYj8IWD4FxviKDAW4bCrcNq7mNmtpanB6Jj3CITTAyneB10tJsZfXKHcyaNRuVxotEKsSJ+GItnHYHRYXFFJdXcP1ttxESYkJmdbBt3bdkZ0TT0NpIXmUnIbEDGJKRjrSlku07thE/fByG0AgkThf7d3xPeJiJfinJYoC7MJ6yqhIS+yXh8Sr5dO4yJo6bQmJyFFK5UOG8ify8XJqrK5gyeiTLVq0ieeR41MFh2DpsGAN0mIL0KGWCyWsRYyEKSqt49Pl3ue2uBxk7IovQQAkat+Uk8hGN2mVF5XWzfuUq0lKOk4+8eitWgXyk+siHwivU5zhGwZHDjEzrS0N1Dc1OiMsegkIrpaL4AIX79lJ7pIzWxnYsEqGSt1SU+bjdLjptLhweCTq9kCJWaF6iYmNIHziMg4WVohTtknEjuXhElgAytfWNLFm6lFtuvA6DLrBrjcREyCIhUHp6k49LiEjoQ/2xYiICNETp9Rw9uJ/isjwyh2eyYu06Dhwspqm5gwCdHnlX8Lxv5X0pdZ1ON01N7RjDYxg/9QrGjBtBmEErxrsIWdh6N8HT1NzSxvKVK0XykRAXzZGD+2lqqCc9I5PQ8HAxLkXAe8fe/XhC4omISSJMKefY4QPUtrb0kI/Ny7vJRwJquRyVy03OgQO0uF0kDBkiko+qY0WYTyAfHdQ31LO3uAlXQKRIPoSkBRpXK53VxTzzwh/Juuw6Rl4ylUhTUFcihxPn8L/9OfTP3o+AHwE/An4E/Aj4EfhPI3DBkQ+XREaTPJD9NgkfLttGp9XOjHGZTIwPIVaQTbntP0A+YpEooVIgH2XFBBmDyUjLEsmH0IRUqCfKrtJISkwSDTSFrZn8fZuY+8EH1HcIBf98tS2EJvIQoXicx4vVYhMrkB/XgHVJcCSiCAx9eAyXXnkDEy4aTWtNFRVFh0nrG0doUDCbVu2ircHG7FmTkCkaKaiqJKdRzsChI/FYmsX6GiEGA6bgkC5OI5AsJ1KJHadDwr8E8jF+CknJkeA1U3L0IOtXfEtzczO33n0v3+3ezqBhGRwpKmP15qOkZ41h4rjRRJo0okxH6nXQae7kLy+/RXpaFhdNnki4SS9KxE71fNjFGIV1K1fQv08sSfEm2jrayKu1YNNEkdrl+RCkbAL5yMvNZVD/LBpr6kAuF4sJWhw2SkqLKC4sZubUy1HKujNjOVB6O2hvbeJgaQMVFjXjJ04Ua1soPYKs6XjwvI9WiKsgpuM9Tj6uxaDvIh9d6dUEr5hAPpytDV2ej8lEJCQTIPeKKX9VTic5+w+QV1HO6GnT0GgC0NpdLF20iKFiwHkoMokQ9yDUPnGIhLO2to0v5q/nnnvuR60VMko58QrE5DTFbE4mH4kC+Tiwl+rKchKS+hAcGi4SJJXbSl5RKZLQWGLi+hCuUnIs5wA1AvkYKXg+HGz+dhkjBg0iJj6hy/MhkI+DNLvcJAieDzk+8tHSzPAswfPhReX1kY89xU09no8AoZCgvYOj+w7yzvvvc9MDD9I/Owu1QiYWyPR5ErvbmULOjxdW7F6L//SHyd+/HwE/An4E/Aj4EfAj8MtE4IIjHx6JlE65hialgk825PFdZTux0ZFcnR7GKKMXnct2Cvn49MPPGTNqHLFJsUiVEipryiktK8FoDCYzzef5ECt0C3EYnlaxyGBxq4fA2Az6JCZ1SYx8VdKFmhA+wiHpqubsQSLxGaL19R2+gPO7H0Cr84DU4ZN/ibf4rhcCpL1eJy6nl2WL1jF+7ARMYUEg8xXykwhZu7DhcXdSU2/m86X7uP6Ga6mvLCbEoCYszIRcqfQZ3EIQsFCtQ2LH5ZDw0YfLmDRuImmJesorc9lbUos3KIkJw4cS0FrB0iVfET9qEnGJcYRK2ti46ls2HqwketBEpk+/FJ1bKMrYwc6dO1izdj3X33gj/fokIhioxbk55FXWEzt4DKFR0WhcdjHz15oV3xIbYSItJQK70y6SD8HzIZIPl1AFwy6myD2ad5SM/hk4LHaxrkpSn0Q6rJ0UlhZTXFTMjKmXozoL8iGQmRPIRy/b2On2+sjHkiXcfNP1GAJ9sitfdXtBBOcjHw4h6HvVWhGLyKQUAmSIlcKFyuI+8lHB6OkC+dCekXxIvDa8Xgd1Ne188cUG7r3nQTQBbhD2AqcrfCmM40TPR3JsKPl7N/Ltl5+wffdBsSBkp9xAp1TDtdfdSJ+wMEYPSCfeGEjh0UNUt7eR2ot8DB84iOg4wfMhQ+2ycfjAfqo77UQPHI4mSEfNsXzMTQ0MzR4iyq7Ung7qGuvZV9yMWxfJkEEDRS+Ly9LM/M/ni4UDZ0ybRWREVK/cVj78uvd9Dw3p2f+/zA+ff1Z+BPwI+BHwI+BHwI/AfweBC458COa2WyLFKZVzoEPOy9uKqelwcPPAaGYn6ggTqpojZFny/SdzWfnsndfYs2s3TVYPFpmeDm8A8kATI0cO48E7ryMAM4V7NvLx3PepbrJi9mrJHDuFqbOvJTUh9oSYj1OXoTf5MPdku9IEeJ+sr7cAACAASURBVJDKBEP0uHUsBKALFdcbS0t5+W+vceWDj5CUnoFOKRerqzeVHWX9ysWsWrcRmyQQh1eJ1eZEo9HgcbtEEiPUcfBI5SRlDOSqm26jX2o8Ae5mpA4PH81dxvjxk0HSQWlZLkZTMAMyswgU9ErmJhYt/Yb4UZeIBrdOLgWrmbycI3R2WhgydAgqjVqM0ZB2NjH3k8+IzhpHevYgYgKdlB3exqKly9l68BgeWYCY+cghVTLzhrswGfUMSzagtDWw9NvVLN+4B4lCK07djZL0geMYMGQoYdEGtFovEUYDEUFGrBbLcfJx2VRUcqWPJEiEuBrB89HY4/mY0Mvz0RtTHxMEqceDzNlBS0U+zz77LC0upVgVvds71WM0C34JL3S4ZERnjGLOr+4jKSwIvceG1ukgZ99+jnaRD/VJ5CM03IDW20FDZTHLV61n6bqdonypz8BxPPSrOwmWesW0xN01Z04uNXiK7Co2GrfTjs1mxeFwikHxQlyTcF+gWkpbXTGffvQJB3MasEuMDB47irseuB6JvY4N899l45q1dEiCxD1tlakYOno8Q7MGEW3UkxptZO/Wpbz//j9xq0KwyoPokOmJSUxlZHYaozISSY0zoZJ7qKxu5JW3FnDbnfeRnBiBWilAKnjsuon2cQLXBbeP1P13vkn+p/oR8CPgR8CPgB8BPwK/YAQuOPLRjbVAQqqUOv6xv5GdJbWkG5XMTAtnUEQgAS6HeMLtax6aG+owm80IJ+OC9ElIPSuRK9AFBopVn2W4sXa0U99QR0u7WQwKDg2PpE+fFNQqpRhfcUqJkm6rVwxsFzwfDmorWnj9r5/x9DPPoguRg8wpej56N4lQjNBmp7q2hpDIKJQatRj8LfF4cDmstLU009rWjlci8xmjvW/u+odgoKo1AQSHmtCqZciwIkz31T++x9TLrkRvMoDcRXCogUCtEqXbhdfczpJvv2XAlMvQhYejlkjEau0OixWhaKBQqE8ilSCVOEUPUFVNAwcL6kjuO4D4KBMuSxOtLc20d9rEQHUfshJCwiKQyWQEqKRIhJoera1ixihBnOQzUCVoAwwE6AJpbm4kIECDKdiIXCbD6RRSz7bQ2dFJQkICQrJWkXwgyK46TyAf3bIrladLVnfKSyd4jTx4nHYqKytxiGstGM+nJmD2jV2KUhNIeHgYKoUMpRAP4nRzZP8BjpaXM3rGNLTaADQ2J0sWL2Lo+LEER4SgwI3bbqOttY36plZsTg+hEdE+j5Sk22jvbZkLKYF9SDglEkqqqlm+YgWXXzKJ1IQEMdHBcenYcbWWYPy7HDaxuGBxURker5TEPklExgqSOhftzfW0tbQK9Frc04JHUKcX1jsAhUwqBr13mtuoq6/DIxH+vwy3RI5KpUYfoEWvURKgAI/NQl7JMVo8alL6ZxCokiFH8L6dKG3zM41f8FfePzU/An4E/Aj4EfAjcAEhcEGRj5Nl9C0KPd+3u1m0PZeWljbGZ8RzaUYcMR6HGKdxtq1HViLxVYIWqn/LhSBepUo0Gn05i05nxHaZjWKtCS82q4OignL69u2LXCUETZ9aWVwY03HJ1qmhASeQnN5W6Rkn4xGfIxTuLsorJTwiCoVKJRY+VCiF2hKCbt8jTIyaujqCwsKRKZVIhRl1Gb4ndu2rEi7ErzQ1m9EG6tFoVF0n4V2K/nM48hbQ80l2vNhsNmRSeU/VcwF3AW+PEOcgYu1r4phxi+Sk3WLH5pZhMoWIAdwCdfzhM/cfLoV3OgmR75mC98RLe1sbHVYbwRFhYiphmRBHUltDkMmEQqUUvU/da+TxeETi1l3F/cf2m7AbOq1W6urriQgNJVAr1HD58SZ4iIRxqzVqsUq5WFFeWLuzXYeubGwnP0mI5xA8ah2dnUjVWpQqNVKxnoewZl1X+/R9vf9xhgGf1Wb98cn6r/Aj4EfAj4AfAT8CfgT+pxG4oMjHySvRKddSI1OwbF8JWwvrMYYEMy0zjgkhcozOzuNGk3gifaJ05HysapdN/R8/FD6ZdPU2OruN6dPENx+nSz0ekxNnfdbGa4/9eZK1e7qHngKsEBTvq2T/k/DqsnvFJ3f30Y14z3BO7904H2t81n2csCjdd3XH+XT5Pk4a5jnh30W5TiAFZyAVZz1m/4V+BPwI+BHwI+BHwI+AH4ELDIELmnwIcR9WuZz9jXbmH64nv9nOuKQQbk03ESe1g9PBwf378Xh+3ulCTz7g7m3D9pCPs9w4XTzg+NWCQX+W93pPtpYFp0uPNXymTn5o9D/+4FPvPvv+zv7K8zH207khupMSdHm7TnpMtxzrBN3VWa9GF6fzdnvmehjij4N6Vlf8GHqnn+9ZdX2OF53JW3WO3fRc/qMzO02A/Q8/68d6/KkjPfN9P+T0+rH3+Xzjef5n5+/xv4WAEF+YmZn533q8/7l+BPwI+BEQEbigyYdw8C7U26iVaJlf0M7qvFrCVHBtRjhj4g0oOs189t4/SU1NQaU6Luv5X1jbE9QyXRMWuYPPCXFiOwsCckp/Xa6I08vRenff3blQZa/bLPox8+j8rFDP43rSxf74aLufLEIlAnay2+hk98W/E3nd1bfwnJ+CjTgUb082L5848HxgezbjOotrzpMS67way6fb/77Ecb3IiRCHcy44ngUW52dLHx9jr+F1vda+rdpLFni6R/qo6plkpOd5kP7uflYItLe3izF7N954489q3P7B+hHwI/DLQ+CCJh/dcLcrtOxqg+VHKikqqyY9JpirR/cn1tnJV+++yX3330twcPAvb3X+mzPqsXh+YBAnuGj+m4M9y2f3lnj1DlX/oWPms+z6vF52sl18Ngfv52sOZ7Pup5vsj435vALU1dm5PPNsr/2p8/9PzO/kPi/ksf3/mL//Gf8WAkLK81WrVvnJx7+Fov9mPwJ+BM4HAhcs+egdtG2VqmhSKNlUWMfy/eVYFVomZ6cyLRKWvft37r/PTz5+dDOcrfH1ox39hy44W8PqdAfWP9XwPh/k6Xz0cS6Qnus6Ctj4kowdb73xOtf+Tu7n5Pv/nf7OBYczECDBCXZiMP1P7PRs9+NP7P6sbjvXMZzPd+OsBui/6OeEgJ98/JxWyz9WPwK/bAQuWPLhMyJ8ug6h7oddqqLY4mFxYTPfFjSSEKzhmdHRbJ77FnPuu0dM7yq2n2qI/pzW+ccUI90YXEjGyLkaUr3Xo9tj0Suo/bwtV+++f2qnJ+N8vITGmXs8VyP9h/D7d7DtHuHZ9tH7uv/G/jp5nKfb62c7l5NX52zfqx/aJz/12T91753mPfmf+Q6eD8z+h/rwk4//ocX2T9WPwAWOwAVLPk6HW7tczbo6Jx/tqxYL2E1L0FG/ewO/vftaIoMMpxzwXuDY//vD6zZ0BJ177yDa/zQB+08YWL3m0mMPd4eTnA+j8IfQPhMRON08f2juZ0Mozuaac9oZvY/6z4F8/xBBPZNB25uoCH//QfLxA+P6T+yf02H2n3zOT1nHc9k7Z5rPOe0N/8X/0wictN/85ON/ejf4J+9H4IJC4GdFPqwyNcVuJevLGtmyI4ekIA3O6kJeuPMKYg06hELfv/QmxC1X1DTx9ZJlKFUK7rjtOjQSB257K5VFtVz94Bs8/+r/0dhWytGc7YzMGsi0CZcj856kvfE6wGOmvqaej7/5Hm9wGLdcPw2jF2RWN2U5Vcx54GZef+8JChoq2JhnJn3weKaOGYHgY1KdC8ERrvV4qCgtRR8WhloXiFwqQdbThwe8dnC3U1FURnG7kvjUPoQbdeJzeq+r0+Emv6CA1NRklEqFb7klQrYzCw5bJ0cOl7N4xV6e+M39aFVCNfWuFL49hrMLLC3k79zMUy+8zKQHXmTarIsJ1ahRe30KJcFxUVpXzfodW6mvreWp+x5GfrLhLU7JIxYjbG1rJTExUbzC5XRx7NgxIiIjxIKAtJpZ/+WX7N6xhcuumMZf3v8XNz/1FwYNTUWvUqDseqZwr2grnJZoOcHbictsZuWCNezdVcqk2bdQYGln2hVD0Avr0YsLWDotuD0escjmaZvXSVttMR998BF7C+p54OnnSE9PRAMoeq/rCcaLCzzttDcV89pfXqdSl8Vt99xC/8hwdF6O43PGF1Coy1NP/uFd7NhbiipuBBdfPA6dMHa3h5zvtvDXv77K8KmzmH79tZiCAsU5yU/aZwUFBYSHhWMIMvQ8SSgwWlVZRb9+/Y7vs/BwNIEB4j4T1rTV3MGRwkIqyiu4ZtaMroMKJ3icLPn6K8ytbYwZfxGJKf2P69TEOj4u8c+Sj75k0YKlZE0cw+2PPYBaIxfHd3wPn2biP4X8SBx8ufA9goMNZGWPISQkDrwycXOYm9rYunwDf/n7y3y64l8oArS88Myr9E0cwOyrZxAbF3b2qe1+6R9K//xOQcBPPvybwo+AH4ELBYELnnx022LC77ggv7JK5DRYHNTUNaGUwvqVy3jk3tsIMwb5DmLPxSi+UFbhnMbhIC9nJ/v27AJ1KKkZYzAGqoiPkFGaV8jb3+Zw/a1XUnRkDzJbK0MHZKHXGGlsaCIpPR2ZXKiYLtQttIKnmYJDB9h6qAq7Lpb0fulEBWqICQ8iJ7eUZV9/wv13X8nh/btplgaTMnAUgUo5tsYWMlOTkSp6TPIfmIGQ6ckK7lZytm3htfe/Ir+sFqGKu8gbuqqkI9WAUk/q2DH0iwli3KD+pKWkoAsMQiJmihIIigWnrZGdm77DE5JGclpfggO1KL0upN4OOtoa2L2viIVbChl30UVMH92fAJnshAN6IRuQzW7lyJEc5n2+gFvvvI/U5ERUcrlokHYJ/WhtqODArq0czC9n8KRryMxMRiuViMa5OHKPC6+9nX2bVvPOq69zzK7AhhavJIigpD7cfMN04iINGDQqjuUXUFFUyPTJk/j6ywXcePedHKusQGGKJjwqEp1ahdduQ+LxoO1dmLDHO+ESyhficThYuWwbK5dvJzuzH5HhXsyuTiyGvoyfMJpIgw61x0rJ4d0sWriIIxXtzLzjAcaNG4yj3UJzTRmJ8fHiMyqrK9m0ZSvtZhvTp0/DpNOSs3ULf/3b6zz0+5dJz0pHp1aK8+1oa8fSYcZo0tPUUsvuHbsJS0wnuU8fDIEBKITChR4n1vZWmlrM2AOMhIWbUHeRB5960gNuOzn79nLoSAFxAwYzIDuTAJkUmdfFtk3LKSwsJDV9BOkDBqEL1Pash++l7gRvLRuWfM38L7dRWNEikkQvMlxuOYbgSJ774/8xIt3Ike828tp7X1HYtc8kyHG6Aum0aQgKCWHBN/8gSONFLWnH0Wbm409WUN/sZtKlk8genIKwrcV3RMRf2L9eVi1bgcVsYcDgQSIxlnaRmjM65bwusLVSvP97fvfqPwgffy133HUtUQEaAgTSctpvlfDAdurq9rN7yxbkxgEkDxhNZHioSHSs7WYO7T9A7pF93HDrTKw2N+9+vJrMzCwGpWayacVG8o/l8egLT6LRSH+cHJ3Td8d/8c8dAT/5+LmvoH/8fgR+OQhc8OTjZKiFJJlusXK2r0L2xx9/zP3334PJ+AvPdiVaQm5we1izbAU4HKQPSKW+qYq13yzjYHENre1mqtocRESGYm5pQimBIIMBtwtCoxK579dP0y8l0mcUut1IHDbWLV2KTa0icWA2rTUVbFn8FcXFdVSbO6lvqic2Ooy2piZQaNAGheJyyYmNS+bBR+aQkRJ+ysn0qa+GjzTgqWfP+s1sOFiPMigEU5AewW/h82pI8ErkSGRqTPFxhOmVhBv1BOkNKBTKLkogmJoW3K5mygvK2FPqZNTwwYTLFaxZ9BVO7GSMHEpRfSvtMj0pSfH0jQxGLT0xqaqAosXh4EhhMWtWr+axB+5HoxKusWHvtPLFwlU0NNsZNmQAaoWDxtYWsoaNJyTEgFzSy1sjGNN2B3s3b2XBvPlEDxnM0fJKIqMTaWtv4ZIR/fl+0xb2Hcylw2bHZrURGRZKXXUVsXHRNLZaSJo4g5tuvIJBCQZKd25k5dKVHC5txtkNYg/58K291yuhqdGOwRjPzNmzsbjaCDIFYrGaSYkLI6Nff4yBgbQ311JckM/+Q3nUNDRz5cyJxCWHsHb5Kko7jYyYcDEB6gDyDx5Eg5PJE8ZibW3n43c+JCwylkHjJhAdH4FGLRAyN+aGKratX8eiFWsJS4kgPDqB6pJq2hrbELwOLpfgmfHgcrrxKINIGnMJj/zqBkJA9CZ1G+hWi5XcI0dpbm1m6PBhBOp1IqbC3DZvWondbqNvv2xiohPE6vM9Tdj7HmEPNbDyy4UU1YPMEI5Oq0GJl+bGdsrL6nnooTuJDLezZ+N6Nh5s9O0zgw4FUmwWFzV1rSiUSu5/6HZUUicyTxuHduygtN6JPiqFlJREwoMDkHjctLe30tjQQFJiHxRyBRvXr0ev05Ke2Re1WkVNZTM7tuUwa9ZlSARmcEpQv7A/7BQfOiwSumueeJrM7H7oFXJx30vPeEjiEPd5TXkpLi80NzSwZfMOvtt9FKdbhlQZwC333sqUUam4Wht48f9epbCihoj+2cT0yyQxIZ7sfukkR+uRdxVf/eX8XPln8u8g4Ccf/w56/nv9CPgROJ8I/OzIR+/J2+125s6dy33333fuqXZ7H1n+t7wl56IblwgmqRVrp42vl2wjNCSMi8ZmU15wgOVffQE6IzXNZnIqzaSlJVNffoxAKUSHR9Lc0I7VBXc/8wzx8SFoBaPfAx0dVr5ZtIjouAhGjhtO8ZEjrFq0FKU2hPKmBsrLisjKSKX6WAlo9ARHJ9BU14nUrebhRx8iKcGA9EfjMXykQSAfe9dv5JOlu2hzSQgM0IjERbi9t3cLiZzLr7mZ7AF9MWolONua2LF9B8vWbMUjUSCRqzCEh5IQqacorxCpwkBQkIGo0FB0ATo8MgnZo0cSHKRGhR2pG77fcoiY6BjiEqNxeJxYOq2UlJaz8KsvefEPL6CUOZF42miurmXJmn3YZTqysjPAaQGXlVEjRp7qURP2jB0O79zHdxtXMOnycTz3yiu4tdGkZg1m7JC+7N66heraBtxeDx2tbaQlJ1OYe4iswensP5hL8sQZTJs6mf6hOvYs/4aNm7aiiEpAqlT4DFTxdNyL024FmRuJTEFZSRMaZRh33HsXra5OQkINeDobUUo9hIWFo1ELqyvq3GhqbCA/9wjJSTGERgeRl5vPugOlBJpCiI6IwdzQSKDExbjhgyktKOFIeRMXXTwRlVyBRiVDJpPgxUNzYy2bNm5g7catXHLZRMIjY6guq8bcZkYgFG6RfLgwt7bSZvUSN+IiZl81qUee56s/46Wg4ChVleVERsXQr3/68donEjebNq3GYbeRkTmIqMh4cVd4XC6cTicSlRKlVPDU1bJywees31lOm1OJSqVE7pVg96hQBsfw4m/vwSBrYO+6leI+MzslBARokCHF6fCi0Bi4/MpZXDwqC5nXTWdHK99v2YgpKoK4pGTyDh+jOL+GGVMuwmEu5dW//hlvYAguqZzy8nJUSgWmkCBkcjlmm4xWj55nnn6CtDg9qpNIrrgETqgoOMYnH/+Lx//4HFKlVCQEpxIPN9aOBg5sW8madYexuL04keH1KGiqa0amVhHTNx5tgAZjoJFJUyaRGKkHeweb12ykuLwad6CepIwM0vuno3BJCDOo/RKs8/lL+Qvoy08+fgGL6J+CH4FfCAI/c/Jh4+O573L3PTdSUVSAW6pBGWiipqaOooJC7B4ZEQn9GDNmLGEGGXKJB4nXSXtzAwVHj5KbV0RjhwuNKZqMAQMYPCAZjcSFxGPm6L49WJyg0ofS2NhCQW4eFoeXkLgUxowbR6RRJcq+zmR7e/BSUlZGQV4OqfERNNfXkZNXSrtdSnhMoijfSIoPRzjXF2Qn3s4m8nNzOXykiJomCwp9KEnpmWRnZWIKEDT1DvB2UFlaxv6iZsLjEshKjaYyZzfLFn6OW2OgtsVMblUH/fol0VBZToBUTlRoIi3NTiRKGY//8Ql0gQpR2y9o1QtLSsgvyKNPUhz9U5LIP3iA5V8vRaoOpry5kYryYjLTU6gpKwWNjuDIJJoaXQSoTPzfMw8SZJCcM/mYt3wvZrdMJB/CGLqlTj0qFImcCVOvYMigdEyBcpzmRnbt2M63qzdSU2NmzboDXH/HjVwzvR+Lv1xEoySUaddeT//YKI7t3U1lYR5IFdjcHhyokUg1qDR6UvvGk5nRB7VCgrmlkZb6Wl5/8z2GjL6UK6ZdTlionPyc/bR6VYQkpaCUS6gqKUHiFMjHcJEEbNm8BbVGS0pKX4xBwViaO9i3bQeHDuxkwuVjeey55wmKSic1M5uxg/uyc8tmKqtrcXk8onSpf58+FB3NY8DAgRw8ks/su+9nxLABhMjV7F65jqqKQvqNymbT9m3YbD6PkI98OEGtYdjoMVhb3NQW13DH7VcgFXhGrxN3IemAaKwL8jC54pTNKdjDh/Jz+X73bozBIShkclwWM8lxkdRUVJM99hKMRgPKrngcnwTNRz6Ek//lK9eTkZGOp2vX9+x9UZkkpaOtE1WAnqm33EhCbIgoL5ILV3t95GT7tm10tpkJCTKxf+8BrE4XDq8gp/RSXFyA2+0kIiIavd4o8ieP24PTBRpDKNNmXkxSpJu1X81n894q2lwq1N3kw61EZojkhWfuQi9tYO/6VXy2bC+dnq59hhSHw4tcFcClM6dz8ahMpF4J+/fm4HFaSexjFEnmhg2HOVrq5MpZ0zEo6nnykQeJ7TsAqVJNWVkZapVC9IAJKsBmi4SOwEieeHwOGeF6tJKTyhZ2kY/ygmN8+qPkw4O1s4FD21ezfsORLvKhoPRYPQqZiimTx9C/XxS7d+3E5pTgOTmWRCKj0+ZGZQhhyMihTBicfhYxOL+QXzD/NM4aAT/5OGuo/Bf6EfAj8B9G4GdNPoST0nkfvMbtd07n6/ffJb/KjE0ZSn5BKXt27sXi0dAneyK33nMvN181khANdNaXsHXVKhYvWsamHfsob3Ggi+7HuElTuP7Gq7hkeCpBsgYWvPVX9h+twKoK51hZLTu2fY/ZJiU2Yyw333sfN181hqggLYouacPJ8SZur5MNa5bzzltvkZ4SSVlpKRu+O0ijRUFC/2FMv/oG7r7zahJNSiSWRvas/Yali5aweuMe8qs6UIUkkj1+MrOumsU100cSppEitTfz7ecLKWj0kjVuIiMHJlCZs5XPP/iA0mYXTR1WqprtREWH0d7ciEqixKiPxWKRExoTzh/eeBZ9gAwNDuQu+Oqjr2lsaGb4RSNIH9yPvIO7+Wruh9Q1u6jp7KC+sY7YmAhaG+pBqSEgKBJzp4r4+P68/KcnCNZLxJPc4/KYXn8/IZi8S3a1YRPr9tUi15sIFuUwx4PJvaK5pEAilZMxcADx8ZEEqJWCoh8JFjpaa9m9/QCfL9nO/ffdTf+0EGqOFZJb1khQeAThwTqaK8vJ23eA3AMFtNigwaGnrLqRp557mOjYIMIMgUgcduqqStGopLzz9kco5bGMGT2GMRdnsW/nRtrb2lFpdbR2dlJbX4/b5SUluS9SiYTamir0QXrGTBhHYkIcZYcPs+LLxRwsOEaf4YPZtncXAwdk0VBeQpxJy/rVG9m55xAO4RRfhEZgCgL1MyBR6vjn/LlMmzKUUIWCPSvXUH3sKHEDEvl4wULaOvEZmSIHkQssmKnTZhAo11NfWsOdd8wAtROn00ZrpwdjkA65y0z+0RwKjjVgCE8iK1uI9/EiFY1/C7n797Mnt4wtO/eiUKtQKhSY21pQqxV43BLGjb2E0IREhmWkoFeruiiGm9bGalZ/u4wPPlpAZFxs11y6xiaOUQpeBTarh/C4eO564mESY40+8uG1I8FMW0MdXy/egMdrICk2hhVff0an3YLV48Dc1smGbXtRaPT0Te9HeEQwCqnQqxQJSrSBIdw95w6yktWsX7yA/BoXUl0YOq1a3EOdVjcdbgX33XYlWlk7R3d9R251C+1OGVKvDEE8ZrXYsdidDMjuz8RRGTRWVvHGW/MJCYvAFK7D6rIRYIwgse8QtIF64Q7m/et9npgzB5MhSCRfQToN6ZlJeCVOco5WsfL7QuY8eLPoSeyJBep+BX6QfPgC2QWPkcUqEDAZBn2gL85ERNeJw+lgxar16ANVZKUmsG/bNt579z3UoZFiQgNDRARSVSBV1c0Yg00i4Q4IjWTm7BncdNkElGKclL/5ETiOgJ98+HeDHwE/AhcKAr8A8vE6t98xja8+eJ+5CzdQY9NgCg0nUK3AYfFSU92BxBjMl9/MJTU6mO8Wz+PDN+dSVN2MLiocmVyC02ahpt6MPH44H777ewbHSlj07iu89+k3lLRKMYVFodcohHhZKsvbcer0fPzFe2SnJxGokJ6Qsci3sF68bgt7Vi7gVw+/QLPbhSEiGrVag9tup7bBjksZxStv/oWrJsRwbP82nn7qJQor2ggwGlFolDjtHlqaOnGodfz53X8waVgK3oZC5r78Kqv2NTLlptu57eZpdFYVs/O7jYTGR9Fpd1NUZyEyIgR7ay0GhRy9NpTGegsOl4tLrptGgFaBytNBZ0M7b74wl737crnyrquZfvM0qivLOfTdbiJjomh0OamtLScpwoSlqRGZVo/KYKKhth2JS8msGZeh1UlPLOh2WnvneMzHvvUb+Ms7iylraEOhVPTKYiUY5YIPSAtyLXN+8ygjRgieDxVKrxuXw0xp8VH27znE4EuuIDwiBLXHTWNlKbv2b8XmtKFWGzHoIkjvn0ZYeAQur5djtXUsWbKEmZdeSp/EBDrNZnJyjlDb1Ex0YiJrVq7hwVvv4ONPPiBjeBr11WWUbN9DdWE5NW0d1Nkc2LwqDPpI5DIVL730LHK1B0N4AEGBCg5v38SS+YvIL2rAKUfU6LtcLqxWKxqNBoXCl41LCHL3te55BorzfPzZJxk5Dt0+bQAAIABJREFUpB9BUjk7Vq2luq6McVdfSlNbK7VljV2yK99tAcGBREVFcnRfCeV5Ndx+6yw8qnYaa6v5et0RJl40nkSDnW3rVvD1t3vxBKRw1XWzGTs6CZXUitTewN+eeYYth2toEeLXJb4sUL4mUDwlzWY34667jqfuuJJYY3fqai+NTQ1s37GDffsPMWHsmBO+XcJ5v+BxweOmpb6BTpuLzIsnEx8X5iMfHgsSdxM7Nm3h/XlbMCYO48E5dxIb7EHuseF1tZC3Yx8PPPsawbHpXHPT9YweNZAQvVrcEd3SMyTt4K1ixeefMW/RHsrqbcjlvixQalMMQ2Zcw4O3TifC46WjqoAvF89l3eZD1DXZ8EpkON1yQiLjeeBXdzFpRBx5O7fx0t8/paLRSptFQlRaNjfccjWzJw7B63JRWl3Dxx//iycfeqiLfKwjSIj5yEjCK3WSe7SMlVtzuP76WRzLL0Tidp8qzXNBfWUda1av4tq7bkXaFcgueIEECaXDZqW+xYlbFcroccOIDw1CIWSh83ZSdewYOw+WotLrCAkLpfBoIXkHdjJmRBbb168lYfAQFIZIvtuRT9/kRCQuJyqFjKlTLiIuOhLJydntLpRfHP84/msI+MnHfw16/4P9CPgROAmBnx/58KWgEZvdZmP+B6+Lno/5cz/mvW+OkDbhKu6/+0aG9THSWHCEd//8Vz7+/Cs+Wr2UxH5ZPDPnWUoKKrj+zlu49uYrCNdDS/lhPnrvE377xre8/s6bXHNpKt/O/5B/fPU94VmT+dWDdzG2fxidFSW886c/885Hn/PKgm8YM2k0WokDS3MrVqtT1ORrA3WEhxmRuq3sWbmQBx55nviRU7lzzoOMGZyIpSafz+Yt5tUPV/LgnLt56u5xvPG7P/DO4nym3DiHO26ZSXpcALaaAtZ9+Rl/eOMTUmbew+9/92sa9m9B4bLTJjURnphMbIiKyqMH+HLRCt6at5qxo0cwbWg477z+IZdPuwi3XMO363PRhfZnzqMPkZkRTt+4cDFYff/2rbQrFVjw0DchmhhDABWHD7JmwVd8+OVC+lwyhYyxF/PPl9/kqiuuQWsz8/2aVZjiU7jp0SdJTUuib1wYco9LlOw4nC48Xik6oxFjkAGlojvL1HHysWvDVuqIJnlANrERIT3yL3Exu9KaetxeikuqMBn1KFRKkCtobmtn38HDtLe1cvUVs1ALp+I2M+///RW0MdFIgiNobfMQGxbN2JGZGHSBuL1u9uYcIScnh0vGjyc2OpLiwqNUVJahN4XjkalZu2YtTz36EF6Xm1Ur15KSkkxCYqIYlNzc0kRxSbGY2OCEmA/Ri9BBc20Vx6o7aHFpRQmZXi14GBCD/mtqa0mMjUYXEIDH46MePbu2h6AJLjMpwUEhGFSB7N2wmqa6wwwYn8yHX3zFvz7dhUIuR+L14nB6SBo3hZvvvQODB5pzS7hp1kVItRYKDx/h6vt+x/3PvMCsKaOJ1AUga3Wy4Zt1bD+0jwf/8GsCtTIUFiev//4PpI4bS2hCHEZjMCFBQQSqlaKB397WxtKvF3H5tMsxmkxIZd0Jjl20N1SybOEX/O5Pb6IIDBR9USc0rxwvGtweFf0HDuLFv/2epFhDF/mwY22t5Jsvv6ahQ83QiVPIHtQXpdeL1C2kiG7hiw/fpcxhJbxPGjpFJP3j+9A/NR55TzY1QdclpGJuZeWixWii00nKzCbMoEVmM1NX18Cx6jZMJgMywXPghoXzljFo0EjGTBiGzqikrb2VwqJCrNZOxo0ZidfjxtxuQYqcfftz0ATo6J/WH4nUi1whpbyygrffepObb7gJXaCOHd9vxxCoJjklFonEQWVZBbtzCsnKHsxvn34em9XeBUmvADKBjDqctLebMYaYeoj68RgngY0EEJOSyS0P3sv1k4eidHtwWSx8+/lHxCcFc6zmGLl55bS0ePh+1wGazAIJ83lOWpua8EoUuLwa5AExzLj2Vp544n76hJ+aotj/y+dHwE8+/HvAj4AfgQsFgQuKfPyYUqCbdwiVz4XTViE7zvwu2dX8Dz9hye4mJt98BzfOnooJF66WKrYv/5Kb73iG9+Z/QHBSFk88/iIpWUOZ88CtDEqNQO614bK3U3L0GOMvv5O7b72e++6exJpvvmTh5hKGTL+Oe+64llDBouls5ODGJUy/9hGef/sTps+cQv73C3j7lTdZvbkIeXg/Lrnmet579UmCpV52LFvKo489ya2/eZbLr7mKMIMcmd3MmrXbefzpvzF94jj+9NvbuXXWFdSGZXP3bx9j4rABGL12lO5GSo58x9///Abbq5X8/Z1PaS7MIdxkxIySiJgImot28+HLv2Pb97mYhSrwp4lAcbuELEkKZOpokrMn8NXit5Da7RzcvZ7Q0GCkjnZiI9WU5+3jrb+9z6rd5Th79Ovd6XCFwGMhw5gcrzcYhTqc7MH9WLj0T0hs9Vw3bgZHCspp9ei48aHH+dXDd5OZGIog2LfZbb5Uu95GDm7fTZMkgrh+6USGGMWsWz11Erp17OLJbxsNVRXsyitDHRKHEH59aOcuwqNi6Tt0OGlJEQTa3Hzw978RE52IKSYeZVgI7V47FWWl3DBzGngcrFn9jSgtGjR4JMHGMDo6OvEIRq9KRW5RIRvWLOOpR++kpa6FwioXMYmxhBh1ogCstaWZouIi0ZPRTT6EbE5CqmIhpsLR1gTWFnZvXM0Ljz/NYbOXTqkct1RCQlp/VM3NWOrrMdvtWCUS3CetjQclErmeR3/zLLdfPYu6w7tpqCkic3w26/buZ8DYmfSPiybAa+XIzh1YVUZCk/pQW1lCVcEBRg9KxWgK5LvVW7GYBpI1LJuQQG1PrZLjHxg3Xnc7EkcVf3v6KT5avJuKVjdjZt3ILffewejBfTEpVdjb20XyMe3yqQSZgpHK5aJ3RFiW+uZm9h48RG1NDVfPmN6VgrbXJ8wrZGGz01BVTllFLca0waJsLhCBYFjZuGIhBoORVocBrTGSQQL5EPimy4u9xcYrL/+R6Mx4gqNDUMmUBGn1xMclioHpvnZ68hFuUCC3NLB91Rp+dc/jtNo9dAiHEhINDo+OGbfcwZz7b2RUZgIdbd3kw8bY0WPEjFYeZydH9+7AqZIREBVPbZOLjiYbk4em0F6wl5lTp1LUKcHileIUssMJnhipFK9Uji46mQm33seLT91JOCBUVDkh4ZUAnON4wPkTLz2PROGTKZ4+05WPtHhcHkoO5HD/Q48QnNqfaddey4C0vkQHaQkx6Hz5f70dYK/kzRdehMA+1Dt1xKZnM2b8KCJNAQTIfRm1/MKrC+Vn9sIYh598XBjr4B+FHwE/AsJPWUuO142SxnY3UqUBhVLQpP//a2vXriUoKIihQ4f+6EN9P6ZeMeBTaA7B8/H+69x2l+D5+IQle5q7yMdlmLxuvOYG9m9cwRVX38cH89/GpQ3jxRffYuj4KTz4wK2kJZjEQG6v10ZNTQujJ1zPxBGDefbp69i8eikLNxcfJx9eD1JrCwW7N3DR1Ft57u1PmTFzMvnff3Fm8vHtEh/5+LWPfIQaFCg9NrZu2skTj/+ZS0YN5w+PXs3Uq67ElX4x9z75KOMHphPktaPyNFJdsp+5r83jrYWlvPevzxk/TE9rSxlFjS5M0XFY2+soOrSfIVmZRMcmQbfUQmRpQlE42LJ+B/XVbUyfOQ1tsBKVRikG28dER1PXWE9jbSWx0UbMzbXkFlQSO2gCUVHhoo69p8CbcNDqgG1r19NoNjP2imnodQqCNZ3Y62qZNfEKDhRX0uLRccuch3nkVzeTZITVS5dyz2O/xynU8JAZufvRe0gKrGX1V6vYd6hUyIHVZZQfPwv2yrSgMpE+cRJXTBhKosZNaJiBgaNGUldfz7uvvcH06TMJDI9m38EcRg4Zil6pFIsJCvE3FZUVxA4ahEKl4MvP3mdwZgb9+mUSEBAkxG6LxrTF4SS3qIgNq1fz1MO/oiQvj6CoaDR6PUqZEGkALSL5KMDtsjJyRDYep5T58zcw8aLRREeF+Qxih5eDO/axcfNGbnzwLrxyL1s2rkQplzEgcxBKhRaZVI5ae+o71dzUjM5gIFATiNKrYNfatTTUFpI5IZt1ew6cgXwkY26ppfzoYeKNocRF9+WdV/7O7CcfxhQVilYuE2MPuo1ggaC7HS7sbWYCNDpe/9OfGDbjcuJSk6gvKmD+3A/Emjm/+cur6AKUrFq0hFlTLyW4t+fD66KjoYzF8+fxm//7My6FAucZzFqPR0L/gSN57tU3GTskkUB3G9X5BylsaEcflUpdg4tAjYphA5NReL3YLGa2bF6DROLB4XSikWvol5zN0YP5dNitTL32CqSCwY5QR+Rkz8dABPIhEMDDOSUs33qUO++8Gq2Q4czpZO7bSxgxYgTDxwxErpHSaj5OPsaNGStGVuSVlLJn716y0tPI6JdKRXkpR3IPEmQKITwynvfen8sDd9+DUW9gy+bNBOnU9O+fgEfqIq+ojo37K3hozi0i8ThTzMdps12d/KUTPBkeK25nK6VFpdz75w9IHTgCd3Mt4UoJA1JT6Zval+SUVLRC4Ui3Fywu3vnbK8QNyyJtyBCkbU6ObNtLi62TybfMRh3gSyxxcpHGH/3I+i/4xSLgJx+/2KX1T8yPwM8OgZ8B+TghEetxgCXeLtmVL+B8/txPWbK3mSk338ENV3WTj0YObFrJzNn38N68DwiKT+PXT/6RvoNGMOeBWxiYEubzfDjaKM47xuhLb+fBu27nvjsuYvXShachH60U7dnAhMtu4dm3P+WymZMxKNxYmpqxWATZlZIAvZ7IcBNSt4tdy5fxyONPcstvnushHyqBfGzexROP/Ykpo4bz4m/v4KYrr6QhYhD3PPMYE4YNIMjrQOlqoijne/7y0tvsaI3kw0//QWaIlMZj+RTUOTFFJ+BqzefruW+ydtUBHAplj1HoFc89A0Gq46KplzF64ihUcgczLxmFVJDx2O2itKiktIT66iJiY1V0NJTw6dxFLF5fCArFSSlw5WIBwMnTZjNixFj0Srj04oFIJcKpuovKskpsThdupBiMwQQLkikZdLS3i6lmnV7IO1ZJVW0Vl4wegk6lobPTTnl5FW3mNjIz04VjcF9KXoeSP/z6n1x99TWMnTwEpc6LTCFFo1XhcjVRU7GXLSu28dqCfB77v6e5ZGw2eqUHGVbRg1VWVk1xnYURw8fx6gv/4N47ZxOTGIFU6ZMRCcS10+4gt6iYdWvW8NSjD+OymmmrzOf3v3+F78QAcXAK2bIcwt88aDRqvBItrVYVQ2fM4PF7r2NkajQKWzvbly/hT8++SJVUj1WiotMGzzz/FFdeOoAD65cy7/PlHChuPEWq5HLLeOT5l7n00nFE6QLJ37mNtqY8ktJCmPfJAj74Yi9SpQapXMPFV15NVnomI7PT0OvVHMw5IsqIBmYNYt7HH/PEYw+j1+l8mcN6HXcLnorD+w4wbuhIVCodb/zpZcZffxVxaSnI3E46m5vweNyEhIfS1mTmndc+ZM4DD2GM0IpGv695qCgv4sC+nWLmqbSMgXiF1LqdDfz1iTn0HzEImSkMt8yIITgJZVA4/YYMol+CEPPhpq2mHKVWiIXxcvhoAwptEEMGJSP3OmhraeGLz9dzzTVTOXhoD15nG+lpKbgcHg4U1OHQRzJuzED0eFGegXzILA3sXLuBXz/2Ih6VGhteHGiQRQ3g8WfmMH3iEPQSoVCiQD4KsFvbGDNmEI76Rh6973F27D2MUy7Hqw4kNHUAqaMmEhERxqyLhrPgo3+eJuA8Ea/ERU5eFSu3FzDnwVt+MOD8bFLtCoTY7LSzv6SYhV9+xdSLLsFe20pSaAz7122gpu4oriAZC5at7wru92VBa27qYMjwi2m3OYhKDGPi5FFEh8cSKDcwZnh/MRNd7/3ws/t18g/4vCLgJx/nFU5/Z34E/Aj8GwhcgOTjDGTjNJO0263HYz5Oll2Jng8f+Zg2+x7+seAT0geN49lHnqe2qpEb776JK6+5jFCtg5ZjB/ho7hf89q3VvPWPt5k9pQ/ffP4BCzYXiZ6PewXZlej5EMjHRiZedrNIPi6dOZlIow6Vt1fF4q7hC0b5rm+X8ciTv+aWXp4PlcfKls27ePLxl5k0egh/+MOt/PXZF/hkYyXTbn2IW66fSt8oNebqAlZ+NY9X/7GA9Fn38MLzjxKvcVBfXEB+rYuQmHhoz+fbT19hxbKN7M63iFmVfE0wQwXZjJyI6ChMYRF4CGDIyEm8/PLjhAipeyVQXFxIfXUpsTF6LE0VfDlvHl+v+o7DBY0+L0GXi0ko7Chk04mKTSbYmIQUHSPHDOHFvzyKTsPx+Z9hIzq9Hg7mFbBr924un3QxcZER4HZQWVpMVW0jUf0HEGUyIG218MpvnydswEhMiQkMGJBEbGRw10m+u6vIYAOlOcXMvul5Hnr0KWbMvIiQkAAkEicet4XygnxWLlxM36yRbCvp5LobLycm1IBamEJX7EWnw0c+1q5Zw9OPPozU68HR2U5eXiFNLW14JNDeYaa6uhq32y3WThAqaQsY6MPCSIqLwhSoQWJ3sW/rdyxdtJjRM6fjlkvZv28XA/r2ZdTgwWxbvZqqVjMRaeligL2YVlmYhg3mfzaP2x99mKxB6QQg5/v1G6lvrGTyFZOpr62hMK+K7zduJHX4cKL69SfEFEKk0UCATMGhPQfZsHEtaSMGYLZ2MOvSGWiVgohNaC5R5mZpb6bkWD2VbTB+5EA0dhlvvPQS4667ipS0Pqg9HXy/7Bu+mLeYkk4FboUJY2Q4v/v9U8SFaVDJumQ7XrDZLHR0mFEqlej1QWKhSzod/PWF50gfPYSUgemUlRfRUFtOSkofklL60lbfQWWnltTkKExaD7b2FvblVKPUGBmS3ZeOxgYO7tmFoU8afZLj2fHdOrB3kpGeSUhIKPsOH2Lnob30TU3hkjFTkHoEadeJMR8+z0cz+/fmMn/RZi6bOgHBL4PLw+p1R5g6dTKjx2QLXFoka4Iny2ZpYcyYLFrr2/jrGwtJSu1DTFSYmFlLqwsiMMiE0+NGqlUyf96n/OaBBwgxGNjUk+3q/JMPYdU6rFYO5R4lQBdIsF5Pzr4DpPdNE9N5FxflUFZdSrvFSUpqmpi2GGH9Nm0hst9QDFEJ5BbnU1FZwqC0TGZfOoPQIEGi9W/8Mvhv/cUh4Ccfv7gl9U/Ij8DPFoELkHycPZZCzMfnc1/jtjumc0rMRxf52L9pJVNn38MbCxczfvw4Vn76AQv+9TlWr4zY1ERUCi+29kaOFlRhDx/I+++8xLAEKQvee4OFm4sYfAL5aKFo70YmXHqLKLvqIR+9Yxd8xRHwup3sXP4tjzzh83xMu9onuxLJxyYf+bho7HBe+vN9HNq8nsee+htt7gDik+PR6dTYOqyUl9bQ5JTyp3fe5qKR/QmStVNbXCB6PowxibTXVnJ4y2YiQ03sOVJIkMlAaEQIUomMosJyDAYDYSEh1FbXUdPQwpDxkxk7YSiRQVqRfAgxDfVVlcRGRNBUUcahPd+hjQxhV1452pAYwkxGVEgpKSjAFGwQjcKqyiYaG6yMGjue0ROHYTIK6XBPLfAsrmK3PM7j4VBv8hEVIdZ+sJpbKTpylOLCMhL7ZPH6B8sZPzaN0RePRK6SY9QFoA/Q+LrpyqjkaDez+osFOKQyqtrMZI8fT/8B6ei1KhQeN221DWxavI7Pvl7CvS/9nozsZIxqpUiQuslHd4XzdWt9no/TafCbWpooKhYCzl2MHjnq1ExGHpdoLO9cs5J//P115LGp2KUKauuaufXWG7hsQjbbln/Fui17aPFoQC5F5pUg8SrBpSUnt4AX/vYSI0ZlIve4yd21i/bGY2Rl9iG/tJJ5S7cxe8a15Hz3HSOGDOFgQSHB4UFcfPFAWpuP8fmCpVRLw7lnzh1Eao1Ym+uICA1Dq9VgcVg4mpdLRUU1w0dMIMykQe5o5+M33qSwqJJWO1i9emLj40ntE4lLzAYlo6q2krtvv4YQkwprYwPzPl/MrgO5J6bW7X49XZCXexRDaDDBocG0tTbQ0d5IsNEg1ukwt7tpc+l57JnHGD84Aamjg305VSi0RvokhFF8NBdLexOjJl0mBpZv3bQal8NGRsZAoiIjaW46xt6dG9i4dg+d8lSefe5xgtUWVi/+HE10f/oIAed6Oe62anZ/v5cPF67B6XEhF2KzvErqrTruuv8WJo8fTIAUzGLAeQE2a6eYmMFudVBYWkmgEjRaJQ4U7NxbSO7RSm669goUnSXMuf9egmOS8cqV1NTUoFTKCQoKxCuR4FAYCM4YxW8fv43grgTKPxTzcUqRwZ40yl2U0eWira2NYFMwDY1N7N69m4z0tP/X3pmHR1Wfe/wzk0lmksmekJXsCSEhIQQSMOyIqGhpKWpdcHlqq1jtrV611Xufa+uj1vZe22v7PLdavRdqaZW2IiBQWQWhUAkggUBC9n3PZE8ms565zzmTQBKWLCAE8jt/QXLOb/mc30ze7+/9ve9LVFQIJWcOc2D3FgoqWrG6J/Gj514gOrCXs9l7lRiXVqsL+ZXtWHEnK2Mms5ITcVdSFTtDRMQlCMgEhPgQ60AQEATGC4EbXnx8tPY3fPfxFXzY5/mQj10pAedyEGyXAVl8LL93DW//9e8sWzYPc0Mhezd9wrZPd3A8r5CmHgl9UAwZcxfxnUfu59vL0gl0MbD+nf8ZHHDukHDpdYqPRQPER4if1+DA6b432y8+nn3hxzz28ivcfd+9BA0QHy+++F8sXrCQX771r9g6G9n64Qfs2LGLf54ootJgxs0vkuTMhXxj5d187+FvEChnoXW0Ul9WRlGTBZ/JsXQ0tVNXWM2yxVnk5h0nIjKU2Pg4pQLzmTP5SDYz1u4ummsbUGm9CIpPJiYhHG+dThEMsvhoqK0jMiSC1ro6GqvLyFw0hxNFxfjEpREfGYZeZab8VA4OSUN7j42qpjZUOg9ioqNIio1A7+5MJzu4TPmA5a0CqyI+ijl67Ch3yZ4PJRWonJ7VSktNOV99voejR85S7hrDT159mogA/TlPxcAPitlooqygmIq8HBbdMZfjZ/KpaIektDSS46PQOex0N9Wwb/NGfv3u+/zLW/9L1vxMAj3czwViO2M+LOQV93k+nh8iPvoEU0urU3zY5YDzi4kPWdxae5WsYRv++Ge8Jseh0espKalQqoAvWzSdlupSPtn0BRX13cTGRShHy3o6TXzw/mbSM+bx0hsvkZIWR3dnG9UlBdg7awn0VFNc18l723N48/XXOPXZHkJ17jQbumloqCZ1ZgjxM0PZ8NlBPjvVw9o//JqWggp8XUxEhE/CQ+dJ9qEzFJ2tZHr6VNIyk1Gp5JoSPXy0bh2Wbgu9Ng29Km9SZmWwYMFMPFyhS852tekTvnn3HXj7e2Hq7GDPvkMUlFT2ZeqSycluGysOm4p9u46SkTEDnwBvp9tv0C67HKiuAbWW27+xjKR4f+jt5HRuBWY8cPP2o6S6hoz0OOInRyuFCAdXOA8HyYShoZojh09SXG/n7rsWEjvZkz1bP8Y9PJl4RXy40VNfQW5OLicrW2jr6ECWESpJQ15pNw88fB9LFqTjroFO2fMhH7sydjFvbgZtTQaae+x4yDFQ+YVINjU2m5b8gkriIkNYOj+Rjz/eQJtJwupQUVJSgk6nIzg4GI2bFq13ALEzM1l4y3Qlq9cFAd5DAs4vX+G8j19fTFJzi4FjR4+SMm0qUZHhnPjnAY4f/AceXqE0dLsSHhLMnasysZvb+dufN9LZKZEwPYOk9FmEh4coXiv51Fx/vrLx8sdGjOP6EhDi4/ryF70LAoLAeQI3iPgYaNkMSLVrNrF+7Tt8/4kHOJ2TS25VD0mZt5CRPg29HMRp7qGmOJ/fr/0Lq777FIlTY/Fyg9baSk4cyeb4qTxFfHgGxzFn7lxunZeMh8qKyt5O9j8OcaKklciUmczLmomnnCXJasRQVcxv3l3P8u88SlLqVLw9dEpQ56BdT5mvJFGRd5pPtnzK7NvuICU9HU+dGo3Dphiomzd/Tnx8AitX3oZaZcPWXkPOsWyOHDtLZZMRnVx1fc4tLF6Y5RQekgmkdurKZfFhwntyPFajRFuNgdkzEjhx4hjRkUFEx0Vh7WmnsraC0qpqcvLK0Lr7smTRUlQqD6anxDgri/d5PuSjRRFhEZi7umhrriM5ZQqncvPRJ6QRGxWOrauRlspSyqpq+SqvBL1vMPMXLUWjcpCWGKsEeg+6hu60DhIf2dx12xIiw0IpLSmhubGR8JBA3CQLn27YhF9sOi09BpZ/awUhwcG4quTDMHKWISNdHU0UnC2jpMEZAB4a5I3dZCM7p5TA4EAS4ydhbKulJP8k5eUVNHb0UtnuzpIlC5iTloafp5fi4RgY83H+2NVgsST/T0616/R8DEm1O+BWi8VKUVEJRcWF3HH7MmUHfc/urahdHMycOUvJsHXmTDltrR0kJ0fi56ulpryWH7/yHg+vfpAFizLw9XGnsqyA1qZaVDYTdosdmz6EfQUGHlt9J3qzieaiIlzwobS4HIemh0lxgew7fpSTRTU89sgqDCVtLM5MZVKgK+WFBezckYvOM5KHHl2F1tNZuK65uUUJml60aBFBQZMu+A6Ud90/3bSJu+8emmq3/1YHdquFptp6tm/bhdYzlLvuWECAl4qcY19yurCEHrsLKndvQuKmcuviDGfSApV8GLALY3urIj66LR54BUdgVtlJS4lx3oN9gPiQPR9R53xpctC8zWrF0FBFULA7uz/dqqTajUtNJ8jLg6ayEoqLS4nLnEtgoDfudKOyOHj37Y3MzswkI2s6aFECzp3io5N582bR2tDMoVNFxMYn0FzVRGN5HXFxcYRHTVa8RgtvX4LaReWMm3CgFBmU42qmpaYoVe6HPdLkrBXKR8fRAAAN9klEQVTIxWI+5Pa6enpoMrQoyQkiwsPPxWbImlwRH8e+JCU5gciICI4cyqWmwsA931qBydLN4f27yFiWydnCItZv2IkDHQ/cs5z0pGha2zrwCY3C01OvCKILvpfEX78JS0CIjwn76sXEBYFxR2Bcio8hJxJQCpmdQ3f+XyaTiXXr1vHUD57C318+/HATXw6n+KgvLyWvqhUX/wi0Oj/UVomYIB27tmxErvjuEzYJjasLoSG+dFts5FW10WlWEeLrS6DehzmzMgkO8EKthuKyUkrLygnw88dT44KL1EOgvzt7t++kFj/8g0OQtHrCQryxmJqoqSjEYXIQ4h+D3tOP6bNmExjgTE07yMgZJEjkFL0Wck5k87eNW5mSkIh/QBCNBoNi3GXMmsGsGemYu7s5tGMb27ZtY87CJXj4BWBTuxEdE4WPu53SM1/S1WFGG5PF/EVz0KtVuDkkers7sFu7qawuUDIVqTVexKctJjo6ir+s/T2NpWVEJ88mc/6txESHoXMDY1/AuSw+Xnr2WaoqygkLDUOn055bQK3t/al2+8WHlbqKfAoKqgmKjCUiJgazyUxVWRkOczepKVM5fugge48cJXFaGr7e4UrBQw+9q3IWH8nIlIQoTp86S7XZjazZ0yg5dYZgH3+kzh4MdbU41A485JTBKm/Wb8vm5z9dQ5i2l68O7qbEYCViegZuHl6UFxehdTRj6amgNK+INnMYa773OBEBGnZt/iuV7TZSbl1BWkoiXkg4LFYOHz6Ct7c3UxOnoNe7K3EDNrORyopqcvNL6DbaOHGykOdf+AEhwX5o1HJ1cUVFY+ppp6qsnPyiWjp7tWzfsY03fvUaUSE+uHU18ulHH7L7YDatVjVqvR9hCUmkzYjBzyeMWzKT8dPZ6G13xnzYXfxJmz4VX/2AlLMq2fOxU1m/KamDxYfzhVyYajcmNR29i5q64hI62g3MWTAXh93EyS8+p63TxMn8Dm67fSlRUV5UVhRRVFpLe6+JqdPSWDwvEzUSB/bvRa1SExMZT0VZNb12G4tuk0VHnzNngJDev/dzvL2Hig+5mKiV9sZqck4W0NVrOp9SWXEUOTDUNXPgiy9Y8dC9qOSjd30rrLmtjbKKKiIio7n//vvx9/Zw/k4FFfUNHPhiL1mzUogICqKopB6TXcPszGlgN2KoayD7eB411bWoggJo7e3Cx0WNq9mMpNay7Nv3EBzoJ7Jd3cR/DsYyNSE+xkJNPCMICAJfB4FxJT76U+heID4ucW75isTHcDv2XwftsbR5Lv7epATcNpaVczSvjhabO6HR0cTHheJmNPDRb3/B7oN59OoCSbx1OU8/spL0mBDMLbVs37KZd9d+gk9YPM+/8ipZ0yPlEASKyks5mXsayWInISKUhCh/ervq+dO777P9ywosLh4k3b6Kxx9bxazoACRDDZs3buG9P24iKCKeH/3H66SnRuIup7l1XGoz2IFk7eLsl7v42Wu/o7FLQnILYOVDq7nvoRUE+WrRKuHczqrPmHt5+8VXOHbqLI12LQvuuoeI4DCqTp/m0UfuJzY9AZVa3la2Y7OZKa8oprGunn37j1HTZuGJZ35IekIIGnsvGJv5z5dfZe+Zdm5/8AnuWXUrUcE6zGYLeYXFfLZ9Gy+/8BxbNn5McGi4c0e7zwA028x0GruQ7BLB/kHgMFJ15gBbth1h9h0ruXPlN7GZbHTU1jItMgC7pYOfP/8CxxrNrH7iec7mVJCeGMO01Dg6LUaMFrNivLYY6gib7IfKbmH9ug+YmXQLs6ctoTi/ApO6g7sfXspXhaW8/sZ6fvrc9/HQWNm56Q90671IWHgnrh6T8FTDtxanYDKUsO6ddzlYreHFf3+epIBgyk+fRK3XEjUtCXdXF8Vb11zXyP7DuSxffie+vnpc5MxikhFjWwM7tu3iv9/5iF67HveQFP5v3ZtET3LFxWKiqrKGlrZWTHLK6uPZ/P1wHrNXPcia7z1IgBznMNTjJx91NHdQc+Y4P3nlTWwx83nu5SeZMdkPe1cbR3MqcdH7MWd2ijP4/twH3cH+L3bR3dVJWtosIuW00YNcC7L4sIC9g8+3bcc1NIHI5DS629rpbGokPmoSQUG+mNraee3JZymqN5B17/dZfs9dmFty2brhQ/buz8cvcio/efVN5qROVrwC7R1dFJwtIDw8jIjJ4Zf4dDpLRO7cvgNvbx9mzEzHw1M+aOUURZKtm4IjO3nrVx9Q2dQqZ19Gksc+gmBvedXPzFrMY08/Q1J8iHJ8U75yK6vYuuVTls+bR4CrBrPDxuTEOOzmbkrP5tBQ1sjbf9rHv73yGnNnhGHpaGDd+k18dvgM85Yt5Zkn78dX50xwcPGaImP5IhLP3OgEhPi40d+gGL8gcPMQGFfiY7RYneJjLU89/YPzno/LBVj2F7IbbUfj4X65wrOjk8aqWoob7DQaXYkMDyR9ahgqm51eYy9arVYJ3pWLMA66LnZqTWWlqrqAutp6Orvkox9yVeloJLuNXpMRlYcejcZFCUyXg73lNoc4NEZFRU5WVFxSQnh4qHIkpM92u9BIOye2JKVIYXN9PR1mMz6RkbjrdOiUaAKrnJyUzvZuXn79Paqbenls9T18+875A865O6tAy6fvOjusFBaWERDgrWRWspqsFOcXsmnjn/mPn/1QKUz45DOvcFY+1qQYjg4ipkSQtWwuGpWGj373ITh0/Ozt91m6dDbuaiPuKonm+i46O22kzZiiCCLJbqGjw6ocxXOxtPDBW79g45Z9BKfMJ2JKCvu/OMDqx5/gzdd+RcSs6bz1xo+IDvHD002Dp7bP9JQHbO2h11DFs6vXcKTZhzd++0tum51K9r7PMUtWlqy4AxdXlXOukoPj2dlER0fjFxiIRi4OqFx2JW6iw1DLgd2fEz1/OeERk/HUaHDrF4ry50GSM30ZaTE0ow4JUsauo4O28lJeff03bN+XTXLWUh595ocsXZCq1LQ45x+6zGdNcki0tLZSV1tGbGyIIib2f1mEWufNkoWZg+KkHCoHh7IPUVFZSebMTBLjpijezkGXnOHJ3kN+zgksel8CImOxmhyoTFaiwyddPKWsSo5R6UWSrHS0W2lttRMbEyoXlh/ZpXKuIdmD8fGGzXh6+JA1PwvfQN9Li4sr/Y5RoXA7eeoUISGhGLs7cHd3kBgfyZF/5vLT19/jscfX8MB9S9Fp++KtZNHnsNDd3kJTSxcWz0DCwiYpng95U0BcgoBMQIgPsQ4EAUFgvBAYx+Lj8il3nRXOLaz7wzqeXLMGv8sdu+o3CIbbjZQPXF9sy/Jr85LIVmBfeqxzK6I/V++QJTJIQAzxDV2pwXMVVqM8PHkqFyAeB2M7N72hLrXh5n2lYx/r80Ofu9j6G03bI5n31Vrjo21npPMYbbvDvdur9fvLjctZjuO8MLqYEBhuXhf7zhKC4mq9vQnVjhAfE+p1i8kKAuOawDgWH+e59R/H6v+JReVKqc2V9080cbCyFZ3fJCSNq3PX+iKXLFQu8AZc5rUMlD1y32NJV+lwSOd3WJUJDBQV5y2Sc2MbYKUM6nOQ9TJ40INmq1IhtzXY2um7XzFWBlpBw6zJAbzksSj24SUMHpVkR+uwkeSt4skZftwSqFOCiMd8DWeMjbnhSzw4nPF7qfGMxKC/2mO9nu0Nx+l6jm20fV/NNXa1uQwjZgZNVYiQ0b75CX2/EB8T+vWLyQsC44rADSE+hhIzqzXkW7X8+kgjRwwWetVabGrNRcVHv3F/eT/KgB76rOzz/og+63vIIPqPhTgUo77PuB94z1DFNIzYkRSDf6DjRe53xKO+dOv9R7AUr46sTUYqxEbWt5yNyk2ykeol8VLWJJaGeCipR6/oupzBP5z3aiQdX4nxOZKd6JvVgBzkfRtOwF7ciag8dSX8L9ftSNu9EsFwpV6okazP4e4Z6TyHa0f8fkIREOJjQr1uMVlBYFwTuCHFh6RS0SWpKWzq5m9/341FknCgHpAR60LmIzOl+5/rExSXERAXtKeoldFvh184rtG3cT1XmJyHTCbv5eIg3s+NQJ3L11df4EqMxusJaSL2PZ7f1dUe29VubyKuFzHnr52AsceIHCe5evXqr70v0YEgIAgIApfdK3S0nXHYccPQaUft5oOrmxymeO2uPXv24OvrS2Zm5qg7tdvtFBYWIklyYKi4BAFBQBAQBAQBQeBSBORCmfHx8QKQICAICALXlcAN6fm4rsRE54KAICAICAKCgCAgCAgCgoAgMCYCQnyMCZt4SBAQBAQBQUAQEAQEAUFAEBAERkvg5hEf5yPER8tA3C8ICAKCgCAgCAgCgoAgIAgIAteAwM0jPq4BLNGFICAICAKCgCAgCAgCgoAgIAiMnYAQH2NnJ54UBAQBQUAQEAQEAUFAEBAEBIFREBDiYxSwxK2CgCAgCAgCgoAgIAgIAoKAIDB2AjeF+OgvnDfyAnpjByaeFAQEAUFAEBAEBAFBQBAQBASBsRG4KcTH2KYunhIEBAFBQBAQBAQBQUAQEAQEgWtJQIiPa0lb9CUICAKCgCAgCAgCgoAgIAhMYAJCfEzgly+mLggIAoKAICAICAKCgCAgCFxLAkJ8XEvaoi9BQBAQBAQBQUAQEAQEAUFgAhMQ4mMCv3wxdUFAEBAEBAFBQBAQBAQBQeBaEhDi41rSFn0JAoKAICAICAKCgCAgCAgCE5iAEB8T+OWLqQsCgoAgIAgIAoKAICAICALXkoAQH9eStuhLEBAEBAFBQBAQBAQBQUAQmMAE/h8H7+2v7e8QGQAAAABJRU5ErkJggg=="/>
          <p:cNvSpPr>
            <a:spLocks noChangeAspect="1" noChangeArrowheads="1"/>
          </p:cNvSpPr>
          <p:nvPr/>
        </p:nvSpPr>
        <p:spPr bwMode="auto">
          <a:xfrm>
            <a:off x="5943600" y="528505"/>
            <a:ext cx="5960378" cy="60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92947"/>
            <a:ext cx="5970025" cy="64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76" y="654341"/>
            <a:ext cx="8587715" cy="2105637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8115" y="192947"/>
            <a:ext cx="11803310" cy="6585357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TW" sz="2000" dirty="0" err="1">
                <a:latin typeface="Adobe 黑体 Std R" pitchFamily="34" charset="-128"/>
                <a:ea typeface="Adobe 黑体 Std R" pitchFamily="34" charset="-128"/>
              </a:rPr>
              <a:t>Seo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設定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: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希望系統直接抓重點文字</a:t>
            </a:r>
            <a:endParaRPr lang="en-US" altLang="zh-TW" sz="2000" dirty="0">
              <a:latin typeface="Adobe 黑体 Std R" pitchFamily="34" charset="-128"/>
              <a:ea typeface="Adobe 黑体 Std R" pitchFamily="34" charset="-128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時程資訊需人工計算  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ex: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快速出貨→曝光三周、一般出貨→曝光八天、其餘特殊要求須對照提案單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長期上架、每日一物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)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，好康檔次亦是，目前系統有直接設定時程，但是否能直接於提案單設置相同格式讓業務填上</a:t>
            </a:r>
            <a:endParaRPr lang="en-US" altLang="zh-TW" sz="2000" dirty="0">
              <a:latin typeface="Adobe 黑体 Std R" pitchFamily="34" charset="-128"/>
              <a:ea typeface="Adobe 黑体 Std R" pitchFamily="34" charset="-128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2" y="4278385"/>
            <a:ext cx="8587715" cy="2424621"/>
          </a:xfrm>
          <a:prstGeom prst="rect">
            <a:avLst/>
          </a:prstGeom>
        </p:spPr>
      </p:pic>
      <p:sp>
        <p:nvSpPr>
          <p:cNvPr id="8" name="箭號: 向下 7"/>
          <p:cNvSpPr/>
          <p:nvPr/>
        </p:nvSpPr>
        <p:spPr>
          <a:xfrm>
            <a:off x="1057013" y="4647500"/>
            <a:ext cx="142613" cy="243281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54156" y="4516695"/>
            <a:ext cx="763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rgbClr val="FF0000"/>
                </a:solidFill>
              </a:rPr>
              <a:t>上檔日</a:t>
            </a:r>
          </a:p>
        </p:txBody>
      </p:sp>
      <p:sp>
        <p:nvSpPr>
          <p:cNvPr id="10" name="箭號: 向下 9"/>
          <p:cNvSpPr/>
          <p:nvPr/>
        </p:nvSpPr>
        <p:spPr>
          <a:xfrm>
            <a:off x="2369888" y="4607107"/>
            <a:ext cx="159391" cy="285226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579610" y="4524389"/>
            <a:ext cx="855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rgbClr val="FF0000"/>
                </a:solidFill>
              </a:rPr>
              <a:t>曝光週期</a:t>
            </a:r>
          </a:p>
        </p:txBody>
      </p:sp>
      <p:sp>
        <p:nvSpPr>
          <p:cNvPr id="12" name="箭號: 向上 11"/>
          <p:cNvSpPr/>
          <p:nvPr/>
        </p:nvSpPr>
        <p:spPr>
          <a:xfrm>
            <a:off x="2302777" y="5490695"/>
            <a:ext cx="159391" cy="33556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83810" y="5637402"/>
            <a:ext cx="2060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rgbClr val="FF0000"/>
                </a:solidFill>
              </a:rPr>
              <a:t>以曝光日期推算配送截止日</a:t>
            </a:r>
          </a:p>
        </p:txBody>
      </p:sp>
    </p:spTree>
    <p:extLst>
      <p:ext uri="{BB962C8B-B14F-4D97-AF65-F5344CB8AC3E}">
        <p14:creationId xmlns:p14="http://schemas.microsoft.com/office/powerpoint/2010/main" val="241710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0503" y="282907"/>
            <a:ext cx="11131195" cy="329489"/>
          </a:xfrm>
        </p:spPr>
        <p:txBody>
          <a:bodyPr>
            <a:normAutofit fontScale="90000"/>
          </a:bodyPr>
          <a:lstStyle/>
          <a:p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購物車選項依照提案單設定                                                   各子檔數量需加總</a:t>
            </a:r>
            <a:r>
              <a:rPr lang="en-US" altLang="zh-TW" sz="2000" dirty="0">
                <a:latin typeface="Adobe 黑体 Std R" pitchFamily="34" charset="-128"/>
                <a:ea typeface="Adobe 黑体 Std R" pitchFamily="34" charset="-128"/>
              </a:rPr>
              <a:t>/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母檔數量顯示總和數量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12" y="864066"/>
            <a:ext cx="2989453" cy="1476375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450" y="864066"/>
            <a:ext cx="4496499" cy="5993934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後台必須顯示為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: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顏色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/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尺寸選擇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: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                                                                                                                                        </a:t>
            </a:r>
            <a:endParaRPr lang="en-US" altLang="zh-TW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粉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-M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粉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粉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- 2L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粉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- 3L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膚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-M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膚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膚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- 2L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膚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- 3L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黑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-M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黑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黑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- 2L</a:t>
            </a: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黑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- 3L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70958" y="1057013"/>
            <a:ext cx="599812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>
                <a:latin typeface="Adobe 黑体 Std R" pitchFamily="34" charset="-128"/>
                <a:ea typeface="Adobe 黑体 Std R" pitchFamily="34" charset="-128"/>
              </a:rPr>
              <a:t>ABCDE</a:t>
            </a:r>
            <a:r>
              <a:rPr lang="zh-TW" altLang="en-US" sz="1600" dirty="0">
                <a:latin typeface="Adobe 黑体 Std R" pitchFamily="34" charset="-128"/>
                <a:ea typeface="Adobe 黑体 Std R" pitchFamily="34" charset="-128"/>
              </a:rPr>
              <a:t>最大購買數分別為</a:t>
            </a:r>
            <a:r>
              <a:rPr lang="en-US" altLang="zh-TW" sz="1600" dirty="0">
                <a:latin typeface="Adobe 黑体 Std R" pitchFamily="34" charset="-128"/>
                <a:ea typeface="Adobe 黑体 Std R" pitchFamily="34" charset="-128"/>
              </a:rPr>
              <a:t>999999</a:t>
            </a:r>
          </a:p>
          <a:p>
            <a:r>
              <a:rPr lang="zh-TW" altLang="en-US" sz="1600" dirty="0">
                <a:latin typeface="Adobe 黑体 Std R" pitchFamily="34" charset="-128"/>
                <a:ea typeface="Adobe 黑体 Std R" pitchFamily="34" charset="-128"/>
              </a:rPr>
              <a:t>則母檔數量必須為</a:t>
            </a:r>
            <a:r>
              <a:rPr lang="en-US" altLang="zh-TW" sz="1600" dirty="0">
                <a:latin typeface="Adobe 黑体 Std R" pitchFamily="34" charset="-128"/>
                <a:ea typeface="Adobe 黑体 Std R" pitchFamily="34" charset="-128"/>
              </a:rPr>
              <a:t>999999</a:t>
            </a:r>
            <a:r>
              <a:rPr lang="zh-TW" altLang="en-US" sz="1600" dirty="0">
                <a:latin typeface="Adobe 黑体 Std R" pitchFamily="34" charset="-128"/>
                <a:ea typeface="Adobe 黑体 Std R" pitchFamily="34" charset="-128"/>
              </a:rPr>
              <a:t>*</a:t>
            </a:r>
            <a:r>
              <a:rPr lang="en-US" altLang="zh-TW" sz="1600" dirty="0">
                <a:latin typeface="Adobe 黑体 Std R" pitchFamily="34" charset="-128"/>
                <a:ea typeface="Adobe 黑体 Std R" pitchFamily="34" charset="-128"/>
              </a:rPr>
              <a:t>5=4999995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408" y="864066"/>
            <a:ext cx="43910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877078"/>
            <a:ext cx="7763069" cy="1250302"/>
          </a:xfrm>
          <a:prstGeom prst="rect">
            <a:avLst/>
          </a:prstGeom>
        </p:spPr>
      </p:pic>
      <p:sp>
        <p:nvSpPr>
          <p:cNvPr id="6" name="圖片版面配置區 2"/>
          <p:cNvSpPr>
            <a:spLocks noGrp="1"/>
          </p:cNvSpPr>
          <p:nvPr>
            <p:ph type="body" sz="half" idx="2"/>
          </p:nvPr>
        </p:nvSpPr>
        <p:spPr>
          <a:xfrm>
            <a:off x="0" y="93306"/>
            <a:ext cx="12288415" cy="6680718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提案單權益直接帶入後台，格式需要重新整理，並設定超連結</a:t>
            </a:r>
            <a:endParaRPr lang="en-US" altLang="zh-TW" sz="2000" dirty="0">
              <a:latin typeface="Adobe 黑体 Std R" pitchFamily="34" charset="-128"/>
              <a:ea typeface="Adobe 黑体 Std R" pitchFamily="34" charset="-128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希望未來權益也有模組化，好康與旅遊權益較為複雜</a:t>
            </a:r>
            <a:endParaRPr lang="en-US" altLang="zh-TW" sz="2000" dirty="0">
              <a:latin typeface="Adobe 黑体 Std R" pitchFamily="34" charset="-128"/>
              <a:ea typeface="Adobe 黑体 Std R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9" y="3112316"/>
            <a:ext cx="5404926" cy="356840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976" y="3112316"/>
            <a:ext cx="5597836" cy="3568402"/>
          </a:xfrm>
          <a:prstGeom prst="rect">
            <a:avLst/>
          </a:prstGeom>
        </p:spPr>
      </p:pic>
      <p:sp>
        <p:nvSpPr>
          <p:cNvPr id="11" name="箭號: ＞形 10"/>
          <p:cNvSpPr/>
          <p:nvPr/>
        </p:nvSpPr>
        <p:spPr>
          <a:xfrm>
            <a:off x="5999584" y="4590661"/>
            <a:ext cx="606489" cy="69979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Adobe 黑体 Std R" pitchFamily="34" charset="-128"/>
                <a:ea typeface="Adobe 黑体 Std R" pitchFamily="34" charset="-128"/>
              </a:rPr>
              <a:t>創意部</a:t>
            </a:r>
            <a:endParaRPr lang="zh-TW" altLang="en-US" sz="40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5636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718</Words>
  <Application>Microsoft Office PowerPoint</Application>
  <PresentationFormat>自訂</PresentationFormat>
  <Paragraphs>141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至理名言</vt:lpstr>
      <vt:lpstr>17 Life 製檔流程</vt:lpstr>
      <vt:lpstr>PowerPoint 簡報</vt:lpstr>
      <vt:lpstr>檔次查詢</vt:lpstr>
      <vt:lpstr>點選後台</vt:lpstr>
      <vt:lpstr>PowerPoint 簡報</vt:lpstr>
      <vt:lpstr>PowerPoint 簡報</vt:lpstr>
      <vt:lpstr>購物車選項依照提案單設定                                                   各子檔數量需加總/母檔數量顯示總和數量</vt:lpstr>
      <vt:lpstr>PowerPoint 簡報</vt:lpstr>
      <vt:lpstr>PowerPoint 簡報</vt:lpstr>
      <vt:lpstr>檔次查詢</vt:lpstr>
      <vt:lpstr>點選後台</vt:lpstr>
      <vt:lpstr>PowerPoint 簡報</vt:lpstr>
      <vt:lpstr>文案</vt:lpstr>
      <vt:lpstr>PowerPoint 簡報</vt:lpstr>
      <vt:lpstr>圖片</vt:lpstr>
      <vt:lpstr>PowerPoint 簡報</vt:lpstr>
      <vt:lpstr>建檔組建議優化項目</vt:lpstr>
      <vt:lpstr>創意部建議優化項目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Life 建檔流程</dc:title>
  <dc:creator>PC-bibble</dc:creator>
  <cp:lastModifiedBy>Contact</cp:lastModifiedBy>
  <cp:revision>24</cp:revision>
  <dcterms:created xsi:type="dcterms:W3CDTF">2016-08-20T02:50:35Z</dcterms:created>
  <dcterms:modified xsi:type="dcterms:W3CDTF">2016-08-22T02:40:43Z</dcterms:modified>
</cp:coreProperties>
</file>